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2"/>
  </p:notesMasterIdLst>
  <p:sldIdLst>
    <p:sldId id="269" r:id="rId5"/>
    <p:sldId id="260" r:id="rId6"/>
    <p:sldId id="270" r:id="rId7"/>
    <p:sldId id="271" r:id="rId8"/>
    <p:sldId id="2147477473" r:id="rId9"/>
    <p:sldId id="1166228801" r:id="rId10"/>
    <p:sldId id="1166228803" r:id="rId11"/>
    <p:sldId id="1166228802" r:id="rId12"/>
    <p:sldId id="1166228804" r:id="rId13"/>
    <p:sldId id="1166228805" r:id="rId14"/>
    <p:sldId id="1166228806" r:id="rId15"/>
    <p:sldId id="1166228807" r:id="rId16"/>
    <p:sldId id="1166228808" r:id="rId17"/>
    <p:sldId id="1166228809" r:id="rId18"/>
    <p:sldId id="2147477474" r:id="rId19"/>
    <p:sldId id="1166228810" r:id="rId20"/>
    <p:sldId id="1166228811" r:id="rId21"/>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EDFC"/>
    <a:srgbClr val="3B2E3F"/>
    <a:srgbClr val="FC6B6B"/>
    <a:srgbClr val="C84141"/>
    <a:srgbClr val="DADA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68" autoAdjust="0"/>
    <p:restoredTop sz="74798" autoAdjust="0"/>
  </p:normalViewPr>
  <p:slideViewPr>
    <p:cSldViewPr snapToGrid="0">
      <p:cViewPr varScale="1">
        <p:scale>
          <a:sx n="78" d="100"/>
          <a:sy n="78" d="100"/>
        </p:scale>
        <p:origin x="40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ga Helland" userId="d3b04253-b28a-4885-b7bf-ae900e257b4c" providerId="ADAL" clId="{AAD62820-204F-47A8-A6C5-7851E949B8CC}"/>
    <pc:docChg chg="custSel delSld modSld">
      <pc:chgData name="Helga Helland" userId="d3b04253-b28a-4885-b7bf-ae900e257b4c" providerId="ADAL" clId="{AAD62820-204F-47A8-A6C5-7851E949B8CC}" dt="2026-04-16T14:59:07.329" v="95" actId="47"/>
      <pc:docMkLst>
        <pc:docMk/>
      </pc:docMkLst>
      <pc:sldChg chg="modSp mod">
        <pc:chgData name="Helga Helland" userId="d3b04253-b28a-4885-b7bf-ae900e257b4c" providerId="ADAL" clId="{AAD62820-204F-47A8-A6C5-7851E949B8CC}" dt="2026-04-16T14:57:13.691" v="22" actId="255"/>
        <pc:sldMkLst>
          <pc:docMk/>
          <pc:sldMk cId="1884011108" sldId="1166228809"/>
        </pc:sldMkLst>
        <pc:graphicFrameChg chg="mod modGraphic">
          <ac:chgData name="Helga Helland" userId="d3b04253-b28a-4885-b7bf-ae900e257b4c" providerId="ADAL" clId="{AAD62820-204F-47A8-A6C5-7851E949B8CC}" dt="2026-04-16T14:57:13.691" v="22" actId="255"/>
          <ac:graphicFrameMkLst>
            <pc:docMk/>
            <pc:sldMk cId="1884011108" sldId="1166228809"/>
            <ac:graphicFrameMk id="6" creationId="{9DC54560-B37E-485A-3155-5A0BE7E6B087}"/>
          </ac:graphicFrameMkLst>
        </pc:graphicFrameChg>
      </pc:sldChg>
      <pc:sldChg chg="modSp mod">
        <pc:chgData name="Helga Helland" userId="d3b04253-b28a-4885-b7bf-ae900e257b4c" providerId="ADAL" clId="{AAD62820-204F-47A8-A6C5-7851E949B8CC}" dt="2026-04-16T14:58:42.188" v="93" actId="20577"/>
        <pc:sldMkLst>
          <pc:docMk/>
          <pc:sldMk cId="1896953211" sldId="1166228810"/>
        </pc:sldMkLst>
        <pc:spChg chg="mod">
          <ac:chgData name="Helga Helland" userId="d3b04253-b28a-4885-b7bf-ae900e257b4c" providerId="ADAL" clId="{AAD62820-204F-47A8-A6C5-7851E949B8CC}" dt="2026-04-16T14:58:42.188" v="93" actId="20577"/>
          <ac:spMkLst>
            <pc:docMk/>
            <pc:sldMk cId="1896953211" sldId="1166228810"/>
            <ac:spMk id="3" creationId="{C5A27070-3614-6943-9939-2B954AB88D19}"/>
          </ac:spMkLst>
        </pc:spChg>
      </pc:sldChg>
      <pc:sldChg chg="del">
        <pc:chgData name="Helga Helland" userId="d3b04253-b28a-4885-b7bf-ae900e257b4c" providerId="ADAL" clId="{AAD62820-204F-47A8-A6C5-7851E949B8CC}" dt="2026-04-16T14:47:58.671" v="0" actId="47"/>
        <pc:sldMkLst>
          <pc:docMk/>
          <pc:sldMk cId="2625623602" sldId="1166228816"/>
        </pc:sldMkLst>
      </pc:sldChg>
      <pc:sldChg chg="del">
        <pc:chgData name="Helga Helland" userId="d3b04253-b28a-4885-b7bf-ae900e257b4c" providerId="ADAL" clId="{AAD62820-204F-47A8-A6C5-7851E949B8CC}" dt="2026-04-16T14:47:58.671" v="0" actId="47"/>
        <pc:sldMkLst>
          <pc:docMk/>
          <pc:sldMk cId="43173263" sldId="1166228817"/>
        </pc:sldMkLst>
      </pc:sldChg>
      <pc:sldChg chg="del">
        <pc:chgData name="Helga Helland" userId="d3b04253-b28a-4885-b7bf-ae900e257b4c" providerId="ADAL" clId="{AAD62820-204F-47A8-A6C5-7851E949B8CC}" dt="2026-04-16T14:47:58.671" v="0" actId="47"/>
        <pc:sldMkLst>
          <pc:docMk/>
          <pc:sldMk cId="1615992316" sldId="1166228818"/>
        </pc:sldMkLst>
      </pc:sldChg>
      <pc:sldChg chg="del">
        <pc:chgData name="Helga Helland" userId="d3b04253-b28a-4885-b7bf-ae900e257b4c" providerId="ADAL" clId="{AAD62820-204F-47A8-A6C5-7851E949B8CC}" dt="2026-04-16T14:47:58.671" v="0" actId="47"/>
        <pc:sldMkLst>
          <pc:docMk/>
          <pc:sldMk cId="532425208" sldId="2147477472"/>
        </pc:sldMkLst>
      </pc:sldChg>
      <pc:sldChg chg="del">
        <pc:chgData name="Helga Helland" userId="d3b04253-b28a-4885-b7bf-ae900e257b4c" providerId="ADAL" clId="{AAD62820-204F-47A8-A6C5-7851E949B8CC}" dt="2026-04-16T14:59:07.329" v="95" actId="47"/>
        <pc:sldMkLst>
          <pc:docMk/>
          <pc:sldMk cId="1914734653" sldId="2147477475"/>
        </pc:sldMkLst>
      </pc:sldChg>
      <pc:sldChg chg="del">
        <pc:chgData name="Helga Helland" userId="d3b04253-b28a-4885-b7bf-ae900e257b4c" providerId="ADAL" clId="{AAD62820-204F-47A8-A6C5-7851E949B8CC}" dt="2026-04-16T14:58:47.953" v="94" actId="47"/>
        <pc:sldMkLst>
          <pc:docMk/>
          <pc:sldMk cId="3461990286" sldId="214747747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D1A757-F723-9844-B16D-9FB20B0DD9E3}" type="datetimeFigureOut">
              <a:rPr lang="nb-NO" smtClean="0"/>
              <a:t>16.04.2026</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FBEBA0-673B-2A43-9892-477CCB7CA8DE}" type="slidenum">
              <a:rPr lang="nb-NO" smtClean="0"/>
              <a:t>‹#›</a:t>
            </a:fld>
            <a:endParaRPr lang="nb-NO"/>
          </a:p>
        </p:txBody>
      </p:sp>
    </p:spTree>
    <p:extLst>
      <p:ext uri="{BB962C8B-B14F-4D97-AF65-F5344CB8AC3E}">
        <p14:creationId xmlns:p14="http://schemas.microsoft.com/office/powerpoint/2010/main" val="11858336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dirty="0"/>
              <a:t>Budsjettert med driftsresultat kost pluss, (64 000), men pga. aktiviteter som ikke er gjennomført, fått gode priser på leveranser, i tillegg til at en stor andel kostnader er refundert i prosjekter. </a:t>
            </a:r>
            <a:endParaRPr lang="en-US" dirty="0"/>
          </a:p>
        </p:txBody>
      </p:sp>
      <p:sp>
        <p:nvSpPr>
          <p:cNvPr id="4" name="Slide Number Placeholder 3"/>
          <p:cNvSpPr>
            <a:spLocks noGrp="1"/>
          </p:cNvSpPr>
          <p:nvPr>
            <p:ph type="sldNum" sz="quarter" idx="5"/>
          </p:nvPr>
        </p:nvSpPr>
        <p:spPr/>
        <p:txBody>
          <a:bodyPr/>
          <a:lstStyle/>
          <a:p>
            <a:fld id="{17FBEBA0-673B-2A43-9892-477CCB7CA8DE}" type="slidenum">
              <a:rPr lang="nb-NO" smtClean="0"/>
              <a:t>4</a:t>
            </a:fld>
            <a:endParaRPr lang="nb-NO"/>
          </a:p>
        </p:txBody>
      </p:sp>
    </p:spTree>
    <p:extLst>
      <p:ext uri="{BB962C8B-B14F-4D97-AF65-F5344CB8AC3E}">
        <p14:creationId xmlns:p14="http://schemas.microsoft.com/office/powerpoint/2010/main" val="29699370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FBEBA0-673B-2A43-9892-477CCB7CA8DE}" type="slidenum">
              <a:rPr lang="nb-NO" smtClean="0"/>
              <a:t>6</a:t>
            </a:fld>
            <a:endParaRPr lang="nb-NO"/>
          </a:p>
        </p:txBody>
      </p:sp>
    </p:spTree>
    <p:extLst>
      <p:ext uri="{BB962C8B-B14F-4D97-AF65-F5344CB8AC3E}">
        <p14:creationId xmlns:p14="http://schemas.microsoft.com/office/powerpoint/2010/main" val="21820804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2.sv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sv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C552509-F553-9576-6A87-E8485315C320}"/>
              </a:ext>
            </a:extLst>
          </p:cNvPr>
          <p:cNvSpPr>
            <a:spLocks noGrp="1"/>
          </p:cNvSpPr>
          <p:nvPr>
            <p:ph type="ctrTitle"/>
          </p:nvPr>
        </p:nvSpPr>
        <p:spPr>
          <a:xfrm>
            <a:off x="1524000" y="1122363"/>
            <a:ext cx="9144000" cy="2387600"/>
          </a:xfrm>
        </p:spPr>
        <p:txBody>
          <a:bodyPr anchor="b">
            <a:normAutofit/>
          </a:bodyPr>
          <a:lstStyle>
            <a:lvl1pPr algn="ctr">
              <a:defRPr sz="5400">
                <a:latin typeface="Figtree" pitchFamily="2" charset="0"/>
              </a:defRPr>
            </a:lvl1pPr>
          </a:lstStyle>
          <a:p>
            <a:r>
              <a:rPr lang="en-US"/>
              <a:t>Click to edit Master title style</a:t>
            </a:r>
            <a:endParaRPr lang="nb-NO" dirty="0"/>
          </a:p>
        </p:txBody>
      </p:sp>
      <p:sp>
        <p:nvSpPr>
          <p:cNvPr id="3" name="Undertittel 2">
            <a:extLst>
              <a:ext uri="{FF2B5EF4-FFF2-40B4-BE49-F238E27FC236}">
                <a16:creationId xmlns:a16="http://schemas.microsoft.com/office/drawing/2014/main" id="{622CB985-8B8F-101D-438B-D0CBCAD41837}"/>
              </a:ext>
            </a:extLst>
          </p:cNvPr>
          <p:cNvSpPr>
            <a:spLocks noGrp="1"/>
          </p:cNvSpPr>
          <p:nvPr>
            <p:ph type="subTitle" idx="1"/>
          </p:nvPr>
        </p:nvSpPr>
        <p:spPr>
          <a:xfrm>
            <a:off x="1524000" y="3602038"/>
            <a:ext cx="9144000" cy="1655762"/>
          </a:xfrm>
        </p:spPr>
        <p:txBody>
          <a:bodyPr/>
          <a:lstStyle>
            <a:lvl1pPr marL="0" indent="0" algn="ctr">
              <a:buNone/>
              <a:defRPr sz="2400">
                <a:latin typeface="Figtree"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b-NO" dirty="0"/>
          </a:p>
        </p:txBody>
      </p:sp>
      <p:sp>
        <p:nvSpPr>
          <p:cNvPr id="4" name="Plassholder for dato 3">
            <a:extLst>
              <a:ext uri="{FF2B5EF4-FFF2-40B4-BE49-F238E27FC236}">
                <a16:creationId xmlns:a16="http://schemas.microsoft.com/office/drawing/2014/main" id="{367A2B8B-5FE6-3069-3C89-3E64FBDB17AE}"/>
              </a:ext>
            </a:extLst>
          </p:cNvPr>
          <p:cNvSpPr>
            <a:spLocks noGrp="1"/>
          </p:cNvSpPr>
          <p:nvPr>
            <p:ph type="dt" sz="half" idx="10"/>
          </p:nvPr>
        </p:nvSpPr>
        <p:spPr/>
        <p:txBody>
          <a:bodyPr/>
          <a:lstStyle>
            <a:lvl1pPr>
              <a:defRPr>
                <a:latin typeface="Figtree" pitchFamily="2" charset="0"/>
              </a:defRPr>
            </a:lvl1pPr>
          </a:lstStyle>
          <a:p>
            <a:fld id="{99DB802F-26A6-6F45-8376-26F4EF9844F2}" type="datetimeFigureOut">
              <a:rPr lang="nb-NO" smtClean="0"/>
              <a:pPr/>
              <a:t>16.04.2026</a:t>
            </a:fld>
            <a:endParaRPr lang="nb-NO" dirty="0"/>
          </a:p>
        </p:txBody>
      </p:sp>
      <p:sp>
        <p:nvSpPr>
          <p:cNvPr id="5" name="Plassholder for bunntekst 4">
            <a:extLst>
              <a:ext uri="{FF2B5EF4-FFF2-40B4-BE49-F238E27FC236}">
                <a16:creationId xmlns:a16="http://schemas.microsoft.com/office/drawing/2014/main" id="{CEFCBAA3-92B3-05F9-65D5-F1D63FF27064}"/>
              </a:ext>
            </a:extLst>
          </p:cNvPr>
          <p:cNvSpPr>
            <a:spLocks noGrp="1"/>
          </p:cNvSpPr>
          <p:nvPr>
            <p:ph type="ftr" sz="quarter" idx="11"/>
          </p:nvPr>
        </p:nvSpPr>
        <p:spPr/>
        <p:txBody>
          <a:bodyPr/>
          <a:lstStyle>
            <a:lvl1pPr>
              <a:defRPr>
                <a:latin typeface="Figtree" pitchFamily="2" charset="0"/>
              </a:defRPr>
            </a:lvl1pPr>
          </a:lstStyle>
          <a:p>
            <a:endParaRPr lang="nb-NO" dirty="0"/>
          </a:p>
        </p:txBody>
      </p:sp>
      <p:sp>
        <p:nvSpPr>
          <p:cNvPr id="6" name="Plassholder for lysbildenummer 5">
            <a:extLst>
              <a:ext uri="{FF2B5EF4-FFF2-40B4-BE49-F238E27FC236}">
                <a16:creationId xmlns:a16="http://schemas.microsoft.com/office/drawing/2014/main" id="{9FE132FD-CF67-9DEE-C162-9447E5BD4E43}"/>
              </a:ext>
            </a:extLst>
          </p:cNvPr>
          <p:cNvSpPr>
            <a:spLocks noGrp="1"/>
          </p:cNvSpPr>
          <p:nvPr>
            <p:ph type="sldNum" sz="quarter" idx="12"/>
          </p:nvPr>
        </p:nvSpPr>
        <p:spPr/>
        <p:txBody>
          <a:bodyPr/>
          <a:lstStyle>
            <a:lvl1pPr>
              <a:defRPr>
                <a:latin typeface="Figtree" pitchFamily="2" charset="0"/>
              </a:defRPr>
            </a:lvl1pPr>
          </a:lstStyle>
          <a:p>
            <a:fld id="{1747949F-1BA3-2643-9684-E1BF6BA28CA6}" type="slidenum">
              <a:rPr lang="nb-NO" smtClean="0"/>
              <a:pPr/>
              <a:t>‹#›</a:t>
            </a:fld>
            <a:endParaRPr lang="nb-NO" dirty="0"/>
          </a:p>
        </p:txBody>
      </p:sp>
      <p:sp>
        <p:nvSpPr>
          <p:cNvPr id="7" name="Rektangel 6">
            <a:extLst>
              <a:ext uri="{FF2B5EF4-FFF2-40B4-BE49-F238E27FC236}">
                <a16:creationId xmlns:a16="http://schemas.microsoft.com/office/drawing/2014/main" id="{DD92E4AA-0897-6A97-0B13-28DEA1F92CDF}"/>
              </a:ext>
            </a:extLst>
          </p:cNvPr>
          <p:cNvSpPr/>
          <p:nvPr userDrawn="1"/>
        </p:nvSpPr>
        <p:spPr>
          <a:xfrm flipV="1">
            <a:off x="838200" y="5912046"/>
            <a:ext cx="10515600" cy="55873"/>
          </a:xfrm>
          <a:prstGeom prst="rect">
            <a:avLst/>
          </a:prstGeom>
          <a:solidFill>
            <a:srgbClr val="DADA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pic>
        <p:nvPicPr>
          <p:cNvPr id="8" name="Grafikk 7">
            <a:extLst>
              <a:ext uri="{FF2B5EF4-FFF2-40B4-BE49-F238E27FC236}">
                <a16:creationId xmlns:a16="http://schemas.microsoft.com/office/drawing/2014/main" id="{F17B31CB-09EC-F7B8-9A40-A0A5B08D732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954112" y="5763368"/>
            <a:ext cx="1960958" cy="426295"/>
          </a:xfrm>
          <a:prstGeom prst="rect">
            <a:avLst/>
          </a:prstGeom>
        </p:spPr>
      </p:pic>
    </p:spTree>
    <p:extLst>
      <p:ext uri="{BB962C8B-B14F-4D97-AF65-F5344CB8AC3E}">
        <p14:creationId xmlns:p14="http://schemas.microsoft.com/office/powerpoint/2010/main" val="2350924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Logoslide blå payoff">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E2FEA8AE-247C-B90B-1E33-DBA9264B129C}"/>
              </a:ext>
            </a:extLst>
          </p:cNvPr>
          <p:cNvSpPr/>
          <p:nvPr userDrawn="1"/>
        </p:nvSpPr>
        <p:spPr>
          <a:xfrm>
            <a:off x="0" y="0"/>
            <a:ext cx="12192000" cy="6858000"/>
          </a:xfrm>
          <a:prstGeom prst="rect">
            <a:avLst/>
          </a:prstGeom>
          <a:solidFill>
            <a:srgbClr val="3B2E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pic>
        <p:nvPicPr>
          <p:cNvPr id="8" name="Grafikk 7">
            <a:extLst>
              <a:ext uri="{FF2B5EF4-FFF2-40B4-BE49-F238E27FC236}">
                <a16:creationId xmlns:a16="http://schemas.microsoft.com/office/drawing/2014/main" id="{620F5130-8A78-C066-C61E-0E4107423284}"/>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2821559" y="2340648"/>
            <a:ext cx="6548882" cy="1423670"/>
          </a:xfrm>
          <a:prstGeom prst="rect">
            <a:avLst/>
          </a:prstGeom>
        </p:spPr>
      </p:pic>
      <p:pic>
        <p:nvPicPr>
          <p:cNvPr id="5" name="Grafikk 4">
            <a:extLst>
              <a:ext uri="{FF2B5EF4-FFF2-40B4-BE49-F238E27FC236}">
                <a16:creationId xmlns:a16="http://schemas.microsoft.com/office/drawing/2014/main" id="{317829FC-E71B-59DD-3C42-7D7B60BD543E}"/>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3104030" y="4006177"/>
            <a:ext cx="6093758" cy="221803"/>
          </a:xfrm>
          <a:prstGeom prst="rect">
            <a:avLst/>
          </a:prstGeom>
        </p:spPr>
      </p:pic>
      <p:cxnSp>
        <p:nvCxnSpPr>
          <p:cNvPr id="3" name="Rett linje 2">
            <a:extLst>
              <a:ext uri="{FF2B5EF4-FFF2-40B4-BE49-F238E27FC236}">
                <a16:creationId xmlns:a16="http://schemas.microsoft.com/office/drawing/2014/main" id="{ADA248BF-2A96-B0F7-03F1-2B04CA9DE5CB}"/>
              </a:ext>
            </a:extLst>
          </p:cNvPr>
          <p:cNvCxnSpPr>
            <a:cxnSpLocks/>
            <a:stCxn id="5" idx="1"/>
          </p:cNvCxnSpPr>
          <p:nvPr userDrawn="1"/>
        </p:nvCxnSpPr>
        <p:spPr>
          <a:xfrm flipH="1">
            <a:off x="0" y="4117079"/>
            <a:ext cx="3104030" cy="11168"/>
          </a:xfrm>
          <a:prstGeom prst="line">
            <a:avLst/>
          </a:prstGeom>
          <a:ln w="31750">
            <a:solidFill>
              <a:srgbClr val="FC6B6B"/>
            </a:solidFill>
          </a:ln>
        </p:spPr>
        <p:style>
          <a:lnRef idx="2">
            <a:schemeClr val="accent1"/>
          </a:lnRef>
          <a:fillRef idx="0">
            <a:schemeClr val="accent1"/>
          </a:fillRef>
          <a:effectRef idx="1">
            <a:schemeClr val="accent1"/>
          </a:effectRef>
          <a:fontRef idx="minor">
            <a:schemeClr val="tx1"/>
          </a:fontRef>
        </p:style>
      </p:cxnSp>
      <p:cxnSp>
        <p:nvCxnSpPr>
          <p:cNvPr id="7" name="Rett linje 6">
            <a:extLst>
              <a:ext uri="{FF2B5EF4-FFF2-40B4-BE49-F238E27FC236}">
                <a16:creationId xmlns:a16="http://schemas.microsoft.com/office/drawing/2014/main" id="{E2D268B1-CD9D-E349-C9DE-B9830B45E1AE}"/>
              </a:ext>
            </a:extLst>
          </p:cNvPr>
          <p:cNvCxnSpPr>
            <a:cxnSpLocks/>
          </p:cNvCxnSpPr>
          <p:nvPr userDrawn="1"/>
        </p:nvCxnSpPr>
        <p:spPr>
          <a:xfrm flipH="1">
            <a:off x="9170894" y="4023248"/>
            <a:ext cx="3021106" cy="10870"/>
          </a:xfrm>
          <a:prstGeom prst="line">
            <a:avLst/>
          </a:prstGeom>
          <a:ln w="31750">
            <a:solidFill>
              <a:srgbClr val="FC6B6B"/>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163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Logoslide blå med strek">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E2FEA8AE-247C-B90B-1E33-DBA9264B129C}"/>
              </a:ext>
            </a:extLst>
          </p:cNvPr>
          <p:cNvSpPr/>
          <p:nvPr userDrawn="1"/>
        </p:nvSpPr>
        <p:spPr>
          <a:xfrm>
            <a:off x="0" y="0"/>
            <a:ext cx="12192000" cy="6858000"/>
          </a:xfrm>
          <a:prstGeom prst="rect">
            <a:avLst/>
          </a:prstGeom>
          <a:solidFill>
            <a:srgbClr val="3B2E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Rektangel 1">
            <a:extLst>
              <a:ext uri="{FF2B5EF4-FFF2-40B4-BE49-F238E27FC236}">
                <a16:creationId xmlns:a16="http://schemas.microsoft.com/office/drawing/2014/main" id="{D6E33220-48B4-7D50-465B-857D1AC270ED}"/>
              </a:ext>
            </a:extLst>
          </p:cNvPr>
          <p:cNvSpPr/>
          <p:nvPr userDrawn="1"/>
        </p:nvSpPr>
        <p:spPr>
          <a:xfrm>
            <a:off x="0" y="3228976"/>
            <a:ext cx="12192000" cy="177800"/>
          </a:xfrm>
          <a:prstGeom prst="rect">
            <a:avLst/>
          </a:prstGeom>
          <a:solidFill>
            <a:srgbClr val="FC6B6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pic>
        <p:nvPicPr>
          <p:cNvPr id="8" name="Grafikk 7">
            <a:extLst>
              <a:ext uri="{FF2B5EF4-FFF2-40B4-BE49-F238E27FC236}">
                <a16:creationId xmlns:a16="http://schemas.microsoft.com/office/drawing/2014/main" id="{620F5130-8A78-C066-C61E-0E4107423284}"/>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2821559" y="2717165"/>
            <a:ext cx="6548882" cy="1423670"/>
          </a:xfrm>
          <a:prstGeom prst="rect">
            <a:avLst/>
          </a:prstGeom>
        </p:spPr>
      </p:pic>
    </p:spTree>
    <p:extLst>
      <p:ext uri="{BB962C8B-B14F-4D97-AF65-F5344CB8AC3E}">
        <p14:creationId xmlns:p14="http://schemas.microsoft.com/office/powerpoint/2010/main" val="12824006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ldekkende bilde">
    <p:spTree>
      <p:nvGrpSpPr>
        <p:cNvPr id="1" name=""/>
        <p:cNvGrpSpPr/>
        <p:nvPr/>
      </p:nvGrpSpPr>
      <p:grpSpPr>
        <a:xfrm>
          <a:off x="0" y="0"/>
          <a:ext cx="0" cy="0"/>
          <a:chOff x="0" y="0"/>
          <a:chExt cx="0" cy="0"/>
        </a:xfrm>
      </p:grpSpPr>
      <p:sp>
        <p:nvSpPr>
          <p:cNvPr id="4" name="Plassholder for bilde 3">
            <a:extLst>
              <a:ext uri="{FF2B5EF4-FFF2-40B4-BE49-F238E27FC236}">
                <a16:creationId xmlns:a16="http://schemas.microsoft.com/office/drawing/2014/main" id="{282DDD70-F8AF-160B-626A-85A0FE5C9D5F}"/>
              </a:ext>
            </a:extLst>
          </p:cNvPr>
          <p:cNvSpPr>
            <a:spLocks noGrp="1"/>
          </p:cNvSpPr>
          <p:nvPr>
            <p:ph type="pic" sz="quarter" idx="10"/>
          </p:nvPr>
        </p:nvSpPr>
        <p:spPr>
          <a:xfrm>
            <a:off x="0" y="0"/>
            <a:ext cx="12192000" cy="6858000"/>
          </a:xfrm>
          <a:solidFill>
            <a:srgbClr val="EDEDFC"/>
          </a:solidFill>
        </p:spPr>
        <p:txBody>
          <a:bodyPr/>
          <a:lstStyle/>
          <a:p>
            <a:r>
              <a:rPr lang="en-US"/>
              <a:t>Click icon to add picture</a:t>
            </a:r>
            <a:endParaRPr lang="nb-NO"/>
          </a:p>
        </p:txBody>
      </p:sp>
    </p:spTree>
    <p:extLst>
      <p:ext uri="{BB962C8B-B14F-4D97-AF65-F5344CB8AC3E}">
        <p14:creationId xmlns:p14="http://schemas.microsoft.com/office/powerpoint/2010/main" val="21624580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Logoslide rød">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E2FEA8AE-247C-B90B-1E33-DBA9264B129C}"/>
              </a:ext>
            </a:extLst>
          </p:cNvPr>
          <p:cNvSpPr/>
          <p:nvPr userDrawn="1"/>
        </p:nvSpPr>
        <p:spPr>
          <a:xfrm>
            <a:off x="0" y="0"/>
            <a:ext cx="12192000" cy="6858000"/>
          </a:xfrm>
          <a:prstGeom prst="rect">
            <a:avLst/>
          </a:prstGeom>
          <a:solidFill>
            <a:srgbClr val="C841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8" name="Grafikk 7">
            <a:extLst>
              <a:ext uri="{FF2B5EF4-FFF2-40B4-BE49-F238E27FC236}">
                <a16:creationId xmlns:a16="http://schemas.microsoft.com/office/drawing/2014/main" id="{620F5130-8A78-C066-C61E-0E4107423284}"/>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2821559" y="2727325"/>
            <a:ext cx="6548882" cy="1423670"/>
          </a:xfrm>
          <a:prstGeom prst="rect">
            <a:avLst/>
          </a:prstGeom>
        </p:spPr>
      </p:pic>
    </p:spTree>
    <p:extLst>
      <p:ext uri="{BB962C8B-B14F-4D97-AF65-F5344CB8AC3E}">
        <p14:creationId xmlns:p14="http://schemas.microsoft.com/office/powerpoint/2010/main" val="14293672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Logoslide rød med strek">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E2FEA8AE-247C-B90B-1E33-DBA9264B129C}"/>
              </a:ext>
            </a:extLst>
          </p:cNvPr>
          <p:cNvSpPr/>
          <p:nvPr userDrawn="1"/>
        </p:nvSpPr>
        <p:spPr>
          <a:xfrm>
            <a:off x="0" y="0"/>
            <a:ext cx="12192000" cy="6858000"/>
          </a:xfrm>
          <a:prstGeom prst="rect">
            <a:avLst/>
          </a:prstGeom>
          <a:solidFill>
            <a:srgbClr val="C841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Rektangel 1">
            <a:extLst>
              <a:ext uri="{FF2B5EF4-FFF2-40B4-BE49-F238E27FC236}">
                <a16:creationId xmlns:a16="http://schemas.microsoft.com/office/drawing/2014/main" id="{D6E33220-48B4-7D50-465B-857D1AC270ED}"/>
              </a:ext>
            </a:extLst>
          </p:cNvPr>
          <p:cNvSpPr/>
          <p:nvPr userDrawn="1"/>
        </p:nvSpPr>
        <p:spPr>
          <a:xfrm>
            <a:off x="0" y="3228976"/>
            <a:ext cx="12192000" cy="177800"/>
          </a:xfrm>
          <a:prstGeom prst="rect">
            <a:avLst/>
          </a:prstGeom>
          <a:solidFill>
            <a:srgbClr val="FC6B6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pic>
        <p:nvPicPr>
          <p:cNvPr id="8" name="Grafikk 7">
            <a:extLst>
              <a:ext uri="{FF2B5EF4-FFF2-40B4-BE49-F238E27FC236}">
                <a16:creationId xmlns:a16="http://schemas.microsoft.com/office/drawing/2014/main" id="{620F5130-8A78-C066-C61E-0E4107423284}"/>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2821559" y="2717165"/>
            <a:ext cx="6548882" cy="1423670"/>
          </a:xfrm>
          <a:prstGeom prst="rect">
            <a:avLst/>
          </a:prstGeom>
        </p:spPr>
      </p:pic>
    </p:spTree>
    <p:extLst>
      <p:ext uri="{BB962C8B-B14F-4D97-AF65-F5344CB8AC3E}">
        <p14:creationId xmlns:p14="http://schemas.microsoft.com/office/powerpoint/2010/main" val="38370231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Logoslide blå payoff">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E2FEA8AE-247C-B90B-1E33-DBA9264B129C}"/>
              </a:ext>
            </a:extLst>
          </p:cNvPr>
          <p:cNvSpPr/>
          <p:nvPr userDrawn="1"/>
        </p:nvSpPr>
        <p:spPr>
          <a:xfrm>
            <a:off x="0" y="0"/>
            <a:ext cx="12192000" cy="6858000"/>
          </a:xfrm>
          <a:prstGeom prst="rect">
            <a:avLst/>
          </a:prstGeom>
          <a:solidFill>
            <a:srgbClr val="C841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pic>
        <p:nvPicPr>
          <p:cNvPr id="8" name="Grafikk 7">
            <a:extLst>
              <a:ext uri="{FF2B5EF4-FFF2-40B4-BE49-F238E27FC236}">
                <a16:creationId xmlns:a16="http://schemas.microsoft.com/office/drawing/2014/main" id="{620F5130-8A78-C066-C61E-0E4107423284}"/>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2821559" y="2340648"/>
            <a:ext cx="6548882" cy="1423670"/>
          </a:xfrm>
          <a:prstGeom prst="rect">
            <a:avLst/>
          </a:prstGeom>
        </p:spPr>
      </p:pic>
      <p:pic>
        <p:nvPicPr>
          <p:cNvPr id="5" name="Grafikk 4">
            <a:extLst>
              <a:ext uri="{FF2B5EF4-FFF2-40B4-BE49-F238E27FC236}">
                <a16:creationId xmlns:a16="http://schemas.microsoft.com/office/drawing/2014/main" id="{317829FC-E71B-59DD-3C42-7D7B60BD543E}"/>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3104030" y="4006177"/>
            <a:ext cx="6093758" cy="221803"/>
          </a:xfrm>
          <a:prstGeom prst="rect">
            <a:avLst/>
          </a:prstGeom>
        </p:spPr>
      </p:pic>
      <p:cxnSp>
        <p:nvCxnSpPr>
          <p:cNvPr id="3" name="Rett linje 2">
            <a:extLst>
              <a:ext uri="{FF2B5EF4-FFF2-40B4-BE49-F238E27FC236}">
                <a16:creationId xmlns:a16="http://schemas.microsoft.com/office/drawing/2014/main" id="{ADA248BF-2A96-B0F7-03F1-2B04CA9DE5CB}"/>
              </a:ext>
            </a:extLst>
          </p:cNvPr>
          <p:cNvCxnSpPr>
            <a:cxnSpLocks/>
            <a:stCxn id="5" idx="1"/>
          </p:cNvCxnSpPr>
          <p:nvPr userDrawn="1"/>
        </p:nvCxnSpPr>
        <p:spPr>
          <a:xfrm flipH="1">
            <a:off x="0" y="4117079"/>
            <a:ext cx="3104030" cy="11168"/>
          </a:xfrm>
          <a:prstGeom prst="line">
            <a:avLst/>
          </a:prstGeom>
          <a:ln w="31750">
            <a:solidFill>
              <a:schemeClr val="bg1"/>
            </a:solidFill>
          </a:ln>
        </p:spPr>
        <p:style>
          <a:lnRef idx="2">
            <a:schemeClr val="accent1"/>
          </a:lnRef>
          <a:fillRef idx="0">
            <a:schemeClr val="accent1"/>
          </a:fillRef>
          <a:effectRef idx="1">
            <a:schemeClr val="accent1"/>
          </a:effectRef>
          <a:fontRef idx="minor">
            <a:schemeClr val="tx1"/>
          </a:fontRef>
        </p:style>
      </p:cxnSp>
      <p:cxnSp>
        <p:nvCxnSpPr>
          <p:cNvPr id="7" name="Rett linje 6">
            <a:extLst>
              <a:ext uri="{FF2B5EF4-FFF2-40B4-BE49-F238E27FC236}">
                <a16:creationId xmlns:a16="http://schemas.microsoft.com/office/drawing/2014/main" id="{E2D268B1-CD9D-E349-C9DE-B9830B45E1AE}"/>
              </a:ext>
            </a:extLst>
          </p:cNvPr>
          <p:cNvCxnSpPr>
            <a:cxnSpLocks/>
          </p:cNvCxnSpPr>
          <p:nvPr userDrawn="1"/>
        </p:nvCxnSpPr>
        <p:spPr>
          <a:xfrm flipH="1">
            <a:off x="9170894" y="4023248"/>
            <a:ext cx="3021106" cy="10870"/>
          </a:xfrm>
          <a:prstGeom prst="line">
            <a:avLst/>
          </a:prstGeom>
          <a:ln w="31750">
            <a:solidFill>
              <a:schemeClr val="bg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08948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_Logoslide blå payoff">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E2FEA8AE-247C-B90B-1E33-DBA9264B129C}"/>
              </a:ext>
            </a:extLst>
          </p:cNvPr>
          <p:cNvSpPr/>
          <p:nvPr userDrawn="1"/>
        </p:nvSpPr>
        <p:spPr>
          <a:xfrm>
            <a:off x="0" y="0"/>
            <a:ext cx="12192000" cy="6858000"/>
          </a:xfrm>
          <a:prstGeom prst="rect">
            <a:avLst/>
          </a:prstGeom>
          <a:solidFill>
            <a:srgbClr val="C841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pic>
        <p:nvPicPr>
          <p:cNvPr id="8" name="Grafikk 7">
            <a:extLst>
              <a:ext uri="{FF2B5EF4-FFF2-40B4-BE49-F238E27FC236}">
                <a16:creationId xmlns:a16="http://schemas.microsoft.com/office/drawing/2014/main" id="{620F5130-8A78-C066-C61E-0E4107423284}"/>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2821559" y="2340648"/>
            <a:ext cx="6548882" cy="1423670"/>
          </a:xfrm>
          <a:prstGeom prst="rect">
            <a:avLst/>
          </a:prstGeom>
        </p:spPr>
      </p:pic>
      <p:pic>
        <p:nvPicPr>
          <p:cNvPr id="5" name="Grafikk 4">
            <a:extLst>
              <a:ext uri="{FF2B5EF4-FFF2-40B4-BE49-F238E27FC236}">
                <a16:creationId xmlns:a16="http://schemas.microsoft.com/office/drawing/2014/main" id="{317829FC-E71B-59DD-3C42-7D7B60BD543E}"/>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3104030" y="4006177"/>
            <a:ext cx="6093758" cy="221803"/>
          </a:xfrm>
          <a:prstGeom prst="rect">
            <a:avLst/>
          </a:prstGeom>
        </p:spPr>
      </p:pic>
    </p:spTree>
    <p:extLst>
      <p:ext uri="{BB962C8B-B14F-4D97-AF65-F5344CB8AC3E}">
        <p14:creationId xmlns:p14="http://schemas.microsoft.com/office/powerpoint/2010/main" val="38506536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Logoslide lys blå">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E2FEA8AE-247C-B90B-1E33-DBA9264B129C}"/>
              </a:ext>
            </a:extLst>
          </p:cNvPr>
          <p:cNvSpPr/>
          <p:nvPr userDrawn="1"/>
        </p:nvSpPr>
        <p:spPr>
          <a:xfrm>
            <a:off x="0" y="0"/>
            <a:ext cx="12192000" cy="6858000"/>
          </a:xfrm>
          <a:prstGeom prst="rect">
            <a:avLst/>
          </a:prstGeom>
          <a:solidFill>
            <a:srgbClr val="EDEDF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8" name="Grafikk 7">
            <a:extLst>
              <a:ext uri="{FF2B5EF4-FFF2-40B4-BE49-F238E27FC236}">
                <a16:creationId xmlns:a16="http://schemas.microsoft.com/office/drawing/2014/main" id="{620F5130-8A78-C066-C61E-0E4107423284}"/>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2821559" y="2717165"/>
            <a:ext cx="6548882" cy="1423670"/>
          </a:xfrm>
          <a:prstGeom prst="rect">
            <a:avLst/>
          </a:prstGeom>
        </p:spPr>
      </p:pic>
    </p:spTree>
    <p:extLst>
      <p:ext uri="{BB962C8B-B14F-4D97-AF65-F5344CB8AC3E}">
        <p14:creationId xmlns:p14="http://schemas.microsoft.com/office/powerpoint/2010/main" val="22629828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Logoslide lys blå med strek">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E2FEA8AE-247C-B90B-1E33-DBA9264B129C}"/>
              </a:ext>
            </a:extLst>
          </p:cNvPr>
          <p:cNvSpPr/>
          <p:nvPr userDrawn="1"/>
        </p:nvSpPr>
        <p:spPr>
          <a:xfrm>
            <a:off x="0" y="0"/>
            <a:ext cx="12192000" cy="6858000"/>
          </a:xfrm>
          <a:prstGeom prst="rect">
            <a:avLst/>
          </a:prstGeom>
          <a:solidFill>
            <a:srgbClr val="EDEDF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Rektangel 1">
            <a:extLst>
              <a:ext uri="{FF2B5EF4-FFF2-40B4-BE49-F238E27FC236}">
                <a16:creationId xmlns:a16="http://schemas.microsoft.com/office/drawing/2014/main" id="{D6E33220-48B4-7D50-465B-857D1AC270ED}"/>
              </a:ext>
            </a:extLst>
          </p:cNvPr>
          <p:cNvSpPr/>
          <p:nvPr userDrawn="1"/>
        </p:nvSpPr>
        <p:spPr>
          <a:xfrm>
            <a:off x="0" y="3228976"/>
            <a:ext cx="12192000" cy="177800"/>
          </a:xfrm>
          <a:prstGeom prst="rect">
            <a:avLst/>
          </a:prstGeom>
          <a:solidFill>
            <a:srgbClr val="DADA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pic>
        <p:nvPicPr>
          <p:cNvPr id="8" name="Grafikk 7">
            <a:extLst>
              <a:ext uri="{FF2B5EF4-FFF2-40B4-BE49-F238E27FC236}">
                <a16:creationId xmlns:a16="http://schemas.microsoft.com/office/drawing/2014/main" id="{620F5130-8A78-C066-C61E-0E4107423284}"/>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2821559" y="2717165"/>
            <a:ext cx="6548882" cy="1423670"/>
          </a:xfrm>
          <a:prstGeom prst="rect">
            <a:avLst/>
          </a:prstGeom>
        </p:spPr>
      </p:pic>
    </p:spTree>
    <p:extLst>
      <p:ext uri="{BB962C8B-B14F-4D97-AF65-F5344CB8AC3E}">
        <p14:creationId xmlns:p14="http://schemas.microsoft.com/office/powerpoint/2010/main" val="14906880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ekstoppsett med bilde mørk">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E2FEA8AE-247C-B90B-1E33-DBA9264B129C}"/>
              </a:ext>
            </a:extLst>
          </p:cNvPr>
          <p:cNvSpPr/>
          <p:nvPr userDrawn="1"/>
        </p:nvSpPr>
        <p:spPr>
          <a:xfrm>
            <a:off x="0" y="0"/>
            <a:ext cx="12192000" cy="6858000"/>
          </a:xfrm>
          <a:prstGeom prst="rect">
            <a:avLst/>
          </a:prstGeom>
          <a:solidFill>
            <a:srgbClr val="3B2E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sp>
        <p:nvSpPr>
          <p:cNvPr id="2" name="Rektangel 1">
            <a:extLst>
              <a:ext uri="{FF2B5EF4-FFF2-40B4-BE49-F238E27FC236}">
                <a16:creationId xmlns:a16="http://schemas.microsoft.com/office/drawing/2014/main" id="{D6E33220-48B4-7D50-465B-857D1AC270ED}"/>
              </a:ext>
            </a:extLst>
          </p:cNvPr>
          <p:cNvSpPr/>
          <p:nvPr userDrawn="1"/>
        </p:nvSpPr>
        <p:spPr>
          <a:xfrm flipV="1">
            <a:off x="589841" y="645365"/>
            <a:ext cx="11012318" cy="53975"/>
          </a:xfrm>
          <a:prstGeom prst="rect">
            <a:avLst/>
          </a:prstGeom>
          <a:solidFill>
            <a:srgbClr val="C841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pic>
        <p:nvPicPr>
          <p:cNvPr id="8" name="Grafikk 7">
            <a:extLst>
              <a:ext uri="{FF2B5EF4-FFF2-40B4-BE49-F238E27FC236}">
                <a16:creationId xmlns:a16="http://schemas.microsoft.com/office/drawing/2014/main" id="{620F5130-8A78-C066-C61E-0E4107423284}"/>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095219" y="494788"/>
            <a:ext cx="1960958" cy="426295"/>
          </a:xfrm>
          <a:prstGeom prst="rect">
            <a:avLst/>
          </a:prstGeom>
        </p:spPr>
      </p:pic>
      <p:sp>
        <p:nvSpPr>
          <p:cNvPr id="15" name="Plassholder for tekst 14">
            <a:extLst>
              <a:ext uri="{FF2B5EF4-FFF2-40B4-BE49-F238E27FC236}">
                <a16:creationId xmlns:a16="http://schemas.microsoft.com/office/drawing/2014/main" id="{0D5E08D9-DE3F-B174-A43B-9DB92C7C82C4}"/>
              </a:ext>
            </a:extLst>
          </p:cNvPr>
          <p:cNvSpPr>
            <a:spLocks noGrp="1"/>
          </p:cNvSpPr>
          <p:nvPr>
            <p:ph type="body" sz="quarter" idx="10"/>
          </p:nvPr>
        </p:nvSpPr>
        <p:spPr>
          <a:xfrm>
            <a:off x="589840" y="1368425"/>
            <a:ext cx="5407547" cy="1052046"/>
          </a:xfrm>
        </p:spPr>
        <p:txBody>
          <a:bodyPr>
            <a:noAutofit/>
          </a:bodyPr>
          <a:lstStyle>
            <a:lvl1pPr>
              <a:defRPr sz="3200">
                <a:solidFill>
                  <a:schemeClr val="bg1"/>
                </a:solidFill>
              </a:defRPr>
            </a:lvl1pPr>
            <a:lvl2pPr>
              <a:defRPr sz="3200">
                <a:solidFill>
                  <a:schemeClr val="bg1"/>
                </a:solidFill>
              </a:defRPr>
            </a:lvl2pPr>
            <a:lvl3pPr>
              <a:defRPr sz="3200">
                <a:solidFill>
                  <a:schemeClr val="bg1"/>
                </a:solidFill>
              </a:defRPr>
            </a:lvl3pPr>
            <a:lvl4pPr>
              <a:defRPr sz="3200">
                <a:solidFill>
                  <a:schemeClr val="bg1"/>
                </a:solidFill>
              </a:defRPr>
            </a:lvl4pPr>
            <a:lvl5pPr>
              <a:defRPr sz="3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sp>
        <p:nvSpPr>
          <p:cNvPr id="4" name="Plassholder for tekst 14">
            <a:extLst>
              <a:ext uri="{FF2B5EF4-FFF2-40B4-BE49-F238E27FC236}">
                <a16:creationId xmlns:a16="http://schemas.microsoft.com/office/drawing/2014/main" id="{AEE77809-2324-1ED3-E20D-F2019EE0518E}"/>
              </a:ext>
            </a:extLst>
          </p:cNvPr>
          <p:cNvSpPr>
            <a:spLocks noGrp="1"/>
          </p:cNvSpPr>
          <p:nvPr>
            <p:ph type="body" sz="quarter" idx="11"/>
          </p:nvPr>
        </p:nvSpPr>
        <p:spPr>
          <a:xfrm>
            <a:off x="589840" y="2780365"/>
            <a:ext cx="5407547" cy="3432269"/>
          </a:xfrm>
        </p:spPr>
        <p:txBody>
          <a:bodyPr>
            <a:no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sp>
        <p:nvSpPr>
          <p:cNvPr id="7" name="Plassholder for bilde 6">
            <a:extLst>
              <a:ext uri="{FF2B5EF4-FFF2-40B4-BE49-F238E27FC236}">
                <a16:creationId xmlns:a16="http://schemas.microsoft.com/office/drawing/2014/main" id="{5D7EE6C7-E491-7BC5-E518-4DB8A079D7F3}"/>
              </a:ext>
            </a:extLst>
          </p:cNvPr>
          <p:cNvSpPr>
            <a:spLocks noGrp="1"/>
          </p:cNvSpPr>
          <p:nvPr>
            <p:ph type="pic" sz="quarter" idx="12"/>
          </p:nvPr>
        </p:nvSpPr>
        <p:spPr>
          <a:xfrm>
            <a:off x="6629400" y="1368425"/>
            <a:ext cx="4972050" cy="4843463"/>
          </a:xfrm>
          <a:solidFill>
            <a:srgbClr val="DADAF2"/>
          </a:solidFill>
        </p:spPr>
        <p:txBody>
          <a:bodyPr/>
          <a:lstStyle/>
          <a:p>
            <a:r>
              <a:rPr lang="en-US"/>
              <a:t>Click icon to add picture</a:t>
            </a:r>
            <a:endParaRPr lang="nb-NO"/>
          </a:p>
        </p:txBody>
      </p:sp>
    </p:spTree>
    <p:extLst>
      <p:ext uri="{BB962C8B-B14F-4D97-AF65-F5344CB8AC3E}">
        <p14:creationId xmlns:p14="http://schemas.microsoft.com/office/powerpoint/2010/main" val="2361241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90CAEC0-D79C-61A1-5314-6B91A54DC736}"/>
              </a:ext>
            </a:extLst>
          </p:cNvPr>
          <p:cNvSpPr>
            <a:spLocks noGrp="1"/>
          </p:cNvSpPr>
          <p:nvPr>
            <p:ph type="title"/>
          </p:nvPr>
        </p:nvSpPr>
        <p:spPr/>
        <p:txBody>
          <a:bodyPr/>
          <a:lstStyle/>
          <a:p>
            <a:r>
              <a:rPr lang="en-US"/>
              <a:t>Click to edit Master title style</a:t>
            </a:r>
            <a:endParaRPr lang="nb-NO"/>
          </a:p>
        </p:txBody>
      </p:sp>
      <p:sp>
        <p:nvSpPr>
          <p:cNvPr id="3" name="Plassholder for innhold 2">
            <a:extLst>
              <a:ext uri="{FF2B5EF4-FFF2-40B4-BE49-F238E27FC236}">
                <a16:creationId xmlns:a16="http://schemas.microsoft.com/office/drawing/2014/main" id="{1F90951C-E58A-5186-52D8-0A32B3582FFD}"/>
              </a:ext>
            </a:extLst>
          </p:cNvPr>
          <p:cNvSpPr>
            <a:spLocks noGrp="1"/>
          </p:cNvSpPr>
          <p:nvPr>
            <p:ph idx="1"/>
          </p:nvPr>
        </p:nvSpPr>
        <p:spPr>
          <a:xfrm>
            <a:off x="838200" y="1825625"/>
            <a:ext cx="10515600" cy="36979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4" name="Plassholder for dato 3">
            <a:extLst>
              <a:ext uri="{FF2B5EF4-FFF2-40B4-BE49-F238E27FC236}">
                <a16:creationId xmlns:a16="http://schemas.microsoft.com/office/drawing/2014/main" id="{0DA3DF1E-ABF6-C53E-1595-3AEF68CE6807}"/>
              </a:ext>
            </a:extLst>
          </p:cNvPr>
          <p:cNvSpPr>
            <a:spLocks noGrp="1"/>
          </p:cNvSpPr>
          <p:nvPr>
            <p:ph type="dt" sz="half" idx="10"/>
          </p:nvPr>
        </p:nvSpPr>
        <p:spPr/>
        <p:txBody>
          <a:bodyPr/>
          <a:lstStyle/>
          <a:p>
            <a:fld id="{99DB802F-26A6-6F45-8376-26F4EF9844F2}" type="datetimeFigureOut">
              <a:rPr lang="nb-NO" smtClean="0"/>
              <a:t>16.04.2026</a:t>
            </a:fld>
            <a:endParaRPr lang="nb-NO"/>
          </a:p>
        </p:txBody>
      </p:sp>
      <p:sp>
        <p:nvSpPr>
          <p:cNvPr id="5" name="Plassholder for bunntekst 4">
            <a:extLst>
              <a:ext uri="{FF2B5EF4-FFF2-40B4-BE49-F238E27FC236}">
                <a16:creationId xmlns:a16="http://schemas.microsoft.com/office/drawing/2014/main" id="{12EC345E-F745-5712-D792-96C1DD38EA3A}"/>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0D6F06F9-C2E6-45BB-71EA-C1B80BCBD184}"/>
              </a:ext>
            </a:extLst>
          </p:cNvPr>
          <p:cNvSpPr>
            <a:spLocks noGrp="1"/>
          </p:cNvSpPr>
          <p:nvPr>
            <p:ph type="sldNum" sz="quarter" idx="12"/>
          </p:nvPr>
        </p:nvSpPr>
        <p:spPr/>
        <p:txBody>
          <a:bodyPr/>
          <a:lstStyle/>
          <a:p>
            <a:fld id="{1747949F-1BA3-2643-9684-E1BF6BA28CA6}" type="slidenum">
              <a:rPr lang="nb-NO" smtClean="0"/>
              <a:t>‹#›</a:t>
            </a:fld>
            <a:endParaRPr lang="nb-NO"/>
          </a:p>
        </p:txBody>
      </p:sp>
      <p:sp>
        <p:nvSpPr>
          <p:cNvPr id="7" name="Rektangel 6">
            <a:extLst>
              <a:ext uri="{FF2B5EF4-FFF2-40B4-BE49-F238E27FC236}">
                <a16:creationId xmlns:a16="http://schemas.microsoft.com/office/drawing/2014/main" id="{507E61F1-47F5-A825-9E01-864B1AC076A9}"/>
              </a:ext>
            </a:extLst>
          </p:cNvPr>
          <p:cNvSpPr/>
          <p:nvPr userDrawn="1"/>
        </p:nvSpPr>
        <p:spPr>
          <a:xfrm flipV="1">
            <a:off x="838200" y="5912046"/>
            <a:ext cx="10515600" cy="55873"/>
          </a:xfrm>
          <a:prstGeom prst="rect">
            <a:avLst/>
          </a:prstGeom>
          <a:solidFill>
            <a:srgbClr val="DADA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pic>
        <p:nvPicPr>
          <p:cNvPr id="8" name="Grafikk 7">
            <a:extLst>
              <a:ext uri="{FF2B5EF4-FFF2-40B4-BE49-F238E27FC236}">
                <a16:creationId xmlns:a16="http://schemas.microsoft.com/office/drawing/2014/main" id="{D52921F1-7674-5087-2821-0CF46AA2F069}"/>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954112" y="5763368"/>
            <a:ext cx="1960958" cy="426295"/>
          </a:xfrm>
          <a:prstGeom prst="rect">
            <a:avLst/>
          </a:prstGeom>
        </p:spPr>
      </p:pic>
    </p:spTree>
    <p:extLst>
      <p:ext uri="{BB962C8B-B14F-4D97-AF65-F5344CB8AC3E}">
        <p14:creationId xmlns:p14="http://schemas.microsoft.com/office/powerpoint/2010/main" val="36321956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Tekstoppsett med bilde mørk">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E2FEA8AE-247C-B90B-1E33-DBA9264B129C}"/>
              </a:ext>
            </a:extLst>
          </p:cNvPr>
          <p:cNvSpPr/>
          <p:nvPr userDrawn="1"/>
        </p:nvSpPr>
        <p:spPr>
          <a:xfrm>
            <a:off x="0" y="0"/>
            <a:ext cx="12192000" cy="6858000"/>
          </a:xfrm>
          <a:prstGeom prst="rect">
            <a:avLst/>
          </a:prstGeom>
          <a:solidFill>
            <a:srgbClr val="3B2E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sp>
        <p:nvSpPr>
          <p:cNvPr id="2" name="Rektangel 1">
            <a:extLst>
              <a:ext uri="{FF2B5EF4-FFF2-40B4-BE49-F238E27FC236}">
                <a16:creationId xmlns:a16="http://schemas.microsoft.com/office/drawing/2014/main" id="{D6E33220-48B4-7D50-465B-857D1AC270ED}"/>
              </a:ext>
            </a:extLst>
          </p:cNvPr>
          <p:cNvSpPr/>
          <p:nvPr userDrawn="1"/>
        </p:nvSpPr>
        <p:spPr>
          <a:xfrm flipV="1">
            <a:off x="589841" y="6184900"/>
            <a:ext cx="11012318" cy="53975"/>
          </a:xfrm>
          <a:prstGeom prst="rect">
            <a:avLst/>
          </a:prstGeom>
          <a:solidFill>
            <a:srgbClr val="C841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pic>
        <p:nvPicPr>
          <p:cNvPr id="8" name="Grafikk 7">
            <a:extLst>
              <a:ext uri="{FF2B5EF4-FFF2-40B4-BE49-F238E27FC236}">
                <a16:creationId xmlns:a16="http://schemas.microsoft.com/office/drawing/2014/main" id="{620F5130-8A78-C066-C61E-0E4107423284}"/>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095219" y="6034323"/>
            <a:ext cx="1960958" cy="426295"/>
          </a:xfrm>
          <a:prstGeom prst="rect">
            <a:avLst/>
          </a:prstGeom>
        </p:spPr>
      </p:pic>
      <p:sp>
        <p:nvSpPr>
          <p:cNvPr id="15" name="Plassholder for tekst 14">
            <a:extLst>
              <a:ext uri="{FF2B5EF4-FFF2-40B4-BE49-F238E27FC236}">
                <a16:creationId xmlns:a16="http://schemas.microsoft.com/office/drawing/2014/main" id="{0D5E08D9-DE3F-B174-A43B-9DB92C7C82C4}"/>
              </a:ext>
            </a:extLst>
          </p:cNvPr>
          <p:cNvSpPr>
            <a:spLocks noGrp="1"/>
          </p:cNvSpPr>
          <p:nvPr>
            <p:ph type="body" sz="quarter" idx="10"/>
          </p:nvPr>
        </p:nvSpPr>
        <p:spPr>
          <a:xfrm>
            <a:off x="589840" y="670346"/>
            <a:ext cx="5407547" cy="1052046"/>
          </a:xfrm>
        </p:spPr>
        <p:txBody>
          <a:bodyPr>
            <a:noAutofit/>
          </a:bodyPr>
          <a:lstStyle>
            <a:lvl1pPr>
              <a:defRPr sz="3200">
                <a:solidFill>
                  <a:schemeClr val="bg1"/>
                </a:solidFill>
              </a:defRPr>
            </a:lvl1pPr>
            <a:lvl2pPr>
              <a:defRPr sz="3200">
                <a:solidFill>
                  <a:schemeClr val="bg1"/>
                </a:solidFill>
              </a:defRPr>
            </a:lvl2pPr>
            <a:lvl3pPr>
              <a:defRPr sz="3200">
                <a:solidFill>
                  <a:schemeClr val="bg1"/>
                </a:solidFill>
              </a:defRPr>
            </a:lvl3pPr>
            <a:lvl4pPr>
              <a:defRPr sz="3200">
                <a:solidFill>
                  <a:schemeClr val="bg1"/>
                </a:solidFill>
              </a:defRPr>
            </a:lvl4pPr>
            <a:lvl5pPr>
              <a:defRPr sz="3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sp>
        <p:nvSpPr>
          <p:cNvPr id="4" name="Plassholder for tekst 14">
            <a:extLst>
              <a:ext uri="{FF2B5EF4-FFF2-40B4-BE49-F238E27FC236}">
                <a16:creationId xmlns:a16="http://schemas.microsoft.com/office/drawing/2014/main" id="{AEE77809-2324-1ED3-E20D-F2019EE0518E}"/>
              </a:ext>
            </a:extLst>
          </p:cNvPr>
          <p:cNvSpPr>
            <a:spLocks noGrp="1"/>
          </p:cNvSpPr>
          <p:nvPr>
            <p:ph type="body" sz="quarter" idx="11"/>
          </p:nvPr>
        </p:nvSpPr>
        <p:spPr>
          <a:xfrm>
            <a:off x="589840" y="2082286"/>
            <a:ext cx="5407547" cy="3432269"/>
          </a:xfrm>
        </p:spPr>
        <p:txBody>
          <a:bodyPr>
            <a:no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sp>
        <p:nvSpPr>
          <p:cNvPr id="7" name="Plassholder for bilde 6">
            <a:extLst>
              <a:ext uri="{FF2B5EF4-FFF2-40B4-BE49-F238E27FC236}">
                <a16:creationId xmlns:a16="http://schemas.microsoft.com/office/drawing/2014/main" id="{5D7EE6C7-E491-7BC5-E518-4DB8A079D7F3}"/>
              </a:ext>
            </a:extLst>
          </p:cNvPr>
          <p:cNvSpPr>
            <a:spLocks noGrp="1"/>
          </p:cNvSpPr>
          <p:nvPr>
            <p:ph type="pic" sz="quarter" idx="12"/>
          </p:nvPr>
        </p:nvSpPr>
        <p:spPr>
          <a:xfrm>
            <a:off x="6629400" y="670346"/>
            <a:ext cx="4972050" cy="4843463"/>
          </a:xfrm>
          <a:solidFill>
            <a:srgbClr val="DADAF2"/>
          </a:solidFill>
        </p:spPr>
        <p:txBody>
          <a:bodyPr/>
          <a:lstStyle/>
          <a:p>
            <a:r>
              <a:rPr lang="en-US"/>
              <a:t>Click icon to add picture</a:t>
            </a:r>
            <a:endParaRPr lang="nb-NO"/>
          </a:p>
        </p:txBody>
      </p:sp>
    </p:spTree>
    <p:extLst>
      <p:ext uri="{BB962C8B-B14F-4D97-AF65-F5344CB8AC3E}">
        <p14:creationId xmlns:p14="http://schemas.microsoft.com/office/powerpoint/2010/main" val="13173848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ekstoppsett med bilde lys">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E2FEA8AE-247C-B90B-1E33-DBA9264B129C}"/>
              </a:ext>
            </a:extLst>
          </p:cNvPr>
          <p:cNvSpPr/>
          <p:nvPr userDrawn="1"/>
        </p:nvSpPr>
        <p:spPr>
          <a:xfrm>
            <a:off x="0" y="0"/>
            <a:ext cx="12192000" cy="6858000"/>
          </a:xfrm>
          <a:prstGeom prst="rect">
            <a:avLst/>
          </a:prstGeom>
          <a:solidFill>
            <a:srgbClr val="EDEDF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sp>
        <p:nvSpPr>
          <p:cNvPr id="2" name="Rektangel 1">
            <a:extLst>
              <a:ext uri="{FF2B5EF4-FFF2-40B4-BE49-F238E27FC236}">
                <a16:creationId xmlns:a16="http://schemas.microsoft.com/office/drawing/2014/main" id="{D6E33220-48B4-7D50-465B-857D1AC270ED}"/>
              </a:ext>
            </a:extLst>
          </p:cNvPr>
          <p:cNvSpPr/>
          <p:nvPr userDrawn="1"/>
        </p:nvSpPr>
        <p:spPr>
          <a:xfrm flipV="1">
            <a:off x="589841" y="645365"/>
            <a:ext cx="11012318" cy="53975"/>
          </a:xfrm>
          <a:prstGeom prst="rect">
            <a:avLst/>
          </a:prstGeom>
          <a:solidFill>
            <a:srgbClr val="DADA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pic>
        <p:nvPicPr>
          <p:cNvPr id="8" name="Grafikk 7">
            <a:extLst>
              <a:ext uri="{FF2B5EF4-FFF2-40B4-BE49-F238E27FC236}">
                <a16:creationId xmlns:a16="http://schemas.microsoft.com/office/drawing/2014/main" id="{620F5130-8A78-C066-C61E-0E4107423284}"/>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095219" y="494788"/>
            <a:ext cx="1960958" cy="426295"/>
          </a:xfrm>
          <a:prstGeom prst="rect">
            <a:avLst/>
          </a:prstGeom>
        </p:spPr>
      </p:pic>
      <p:sp>
        <p:nvSpPr>
          <p:cNvPr id="15" name="Plassholder for tekst 14">
            <a:extLst>
              <a:ext uri="{FF2B5EF4-FFF2-40B4-BE49-F238E27FC236}">
                <a16:creationId xmlns:a16="http://schemas.microsoft.com/office/drawing/2014/main" id="{0D5E08D9-DE3F-B174-A43B-9DB92C7C82C4}"/>
              </a:ext>
            </a:extLst>
          </p:cNvPr>
          <p:cNvSpPr>
            <a:spLocks noGrp="1"/>
          </p:cNvSpPr>
          <p:nvPr>
            <p:ph type="body" sz="quarter" idx="10"/>
          </p:nvPr>
        </p:nvSpPr>
        <p:spPr>
          <a:xfrm>
            <a:off x="589840" y="1368425"/>
            <a:ext cx="5407547" cy="1052046"/>
          </a:xfrm>
        </p:spPr>
        <p:txBody>
          <a:bodyPr>
            <a:noAutofit/>
          </a:bodyPr>
          <a:lstStyle>
            <a:lvl1pPr>
              <a:defRPr sz="3200">
                <a:solidFill>
                  <a:srgbClr val="3B2E3F"/>
                </a:solidFill>
              </a:defRPr>
            </a:lvl1pPr>
            <a:lvl2pPr>
              <a:defRPr sz="3200">
                <a:solidFill>
                  <a:srgbClr val="3B2E3F"/>
                </a:solidFill>
              </a:defRPr>
            </a:lvl2pPr>
            <a:lvl3pPr>
              <a:defRPr sz="3200">
                <a:solidFill>
                  <a:srgbClr val="3B2E3F"/>
                </a:solidFill>
              </a:defRPr>
            </a:lvl3pPr>
            <a:lvl4pPr>
              <a:defRPr sz="3200">
                <a:solidFill>
                  <a:srgbClr val="3B2E3F"/>
                </a:solidFill>
              </a:defRPr>
            </a:lvl4pPr>
            <a:lvl5pPr>
              <a:defRPr sz="3200">
                <a:solidFill>
                  <a:srgbClr val="3B2E3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sp>
        <p:nvSpPr>
          <p:cNvPr id="4" name="Plassholder for tekst 14">
            <a:extLst>
              <a:ext uri="{FF2B5EF4-FFF2-40B4-BE49-F238E27FC236}">
                <a16:creationId xmlns:a16="http://schemas.microsoft.com/office/drawing/2014/main" id="{AEE77809-2324-1ED3-E20D-F2019EE0518E}"/>
              </a:ext>
            </a:extLst>
          </p:cNvPr>
          <p:cNvSpPr>
            <a:spLocks noGrp="1"/>
          </p:cNvSpPr>
          <p:nvPr>
            <p:ph type="body" sz="quarter" idx="11"/>
          </p:nvPr>
        </p:nvSpPr>
        <p:spPr>
          <a:xfrm>
            <a:off x="589840" y="2780365"/>
            <a:ext cx="5407547" cy="3432269"/>
          </a:xfrm>
        </p:spPr>
        <p:txBody>
          <a:bodyPr>
            <a:noAutofit/>
          </a:bodyPr>
          <a:lstStyle>
            <a:lvl1pPr>
              <a:defRPr sz="2000">
                <a:solidFill>
                  <a:srgbClr val="3B2E3F"/>
                </a:solidFill>
              </a:defRPr>
            </a:lvl1pPr>
            <a:lvl2pPr>
              <a:defRPr sz="2000">
                <a:solidFill>
                  <a:srgbClr val="3B2E3F"/>
                </a:solidFill>
              </a:defRPr>
            </a:lvl2pPr>
            <a:lvl3pPr>
              <a:defRPr sz="2000">
                <a:solidFill>
                  <a:srgbClr val="3B2E3F"/>
                </a:solidFill>
              </a:defRPr>
            </a:lvl3pPr>
            <a:lvl4pPr>
              <a:defRPr sz="2000">
                <a:solidFill>
                  <a:srgbClr val="3B2E3F"/>
                </a:solidFill>
              </a:defRPr>
            </a:lvl4pPr>
            <a:lvl5pPr>
              <a:defRPr sz="2000">
                <a:solidFill>
                  <a:srgbClr val="3B2E3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sp>
        <p:nvSpPr>
          <p:cNvPr id="7" name="Plassholder for bilde 6">
            <a:extLst>
              <a:ext uri="{FF2B5EF4-FFF2-40B4-BE49-F238E27FC236}">
                <a16:creationId xmlns:a16="http://schemas.microsoft.com/office/drawing/2014/main" id="{5D7EE6C7-E491-7BC5-E518-4DB8A079D7F3}"/>
              </a:ext>
            </a:extLst>
          </p:cNvPr>
          <p:cNvSpPr>
            <a:spLocks noGrp="1"/>
          </p:cNvSpPr>
          <p:nvPr>
            <p:ph type="pic" sz="quarter" idx="12"/>
          </p:nvPr>
        </p:nvSpPr>
        <p:spPr>
          <a:xfrm>
            <a:off x="6629400" y="1368425"/>
            <a:ext cx="4972050" cy="4843463"/>
          </a:xfrm>
          <a:solidFill>
            <a:srgbClr val="DADAF2"/>
          </a:solidFill>
        </p:spPr>
        <p:txBody>
          <a:bodyPr/>
          <a:lstStyle/>
          <a:p>
            <a:r>
              <a:rPr lang="en-US"/>
              <a:t>Click icon to add picture</a:t>
            </a:r>
            <a:endParaRPr lang="nb-NO"/>
          </a:p>
        </p:txBody>
      </p:sp>
    </p:spTree>
    <p:extLst>
      <p:ext uri="{BB962C8B-B14F-4D97-AF65-F5344CB8AC3E}">
        <p14:creationId xmlns:p14="http://schemas.microsoft.com/office/powerpoint/2010/main" val="13523498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Tekstoppsett med bilde lys">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E2FEA8AE-247C-B90B-1E33-DBA9264B129C}"/>
              </a:ext>
            </a:extLst>
          </p:cNvPr>
          <p:cNvSpPr/>
          <p:nvPr userDrawn="1"/>
        </p:nvSpPr>
        <p:spPr>
          <a:xfrm>
            <a:off x="0" y="0"/>
            <a:ext cx="12192000" cy="6858000"/>
          </a:xfrm>
          <a:prstGeom prst="rect">
            <a:avLst/>
          </a:prstGeom>
          <a:solidFill>
            <a:srgbClr val="EDEDF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sp>
        <p:nvSpPr>
          <p:cNvPr id="2" name="Rektangel 1">
            <a:extLst>
              <a:ext uri="{FF2B5EF4-FFF2-40B4-BE49-F238E27FC236}">
                <a16:creationId xmlns:a16="http://schemas.microsoft.com/office/drawing/2014/main" id="{D6E33220-48B4-7D50-465B-857D1AC270ED}"/>
              </a:ext>
            </a:extLst>
          </p:cNvPr>
          <p:cNvSpPr/>
          <p:nvPr userDrawn="1"/>
        </p:nvSpPr>
        <p:spPr>
          <a:xfrm flipV="1">
            <a:off x="589841" y="6184900"/>
            <a:ext cx="11012318" cy="53975"/>
          </a:xfrm>
          <a:prstGeom prst="rect">
            <a:avLst/>
          </a:prstGeom>
          <a:solidFill>
            <a:srgbClr val="DADA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pic>
        <p:nvPicPr>
          <p:cNvPr id="8" name="Grafikk 7">
            <a:extLst>
              <a:ext uri="{FF2B5EF4-FFF2-40B4-BE49-F238E27FC236}">
                <a16:creationId xmlns:a16="http://schemas.microsoft.com/office/drawing/2014/main" id="{620F5130-8A78-C066-C61E-0E4107423284}"/>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095219" y="6034323"/>
            <a:ext cx="1960958" cy="426295"/>
          </a:xfrm>
          <a:prstGeom prst="rect">
            <a:avLst/>
          </a:prstGeom>
        </p:spPr>
      </p:pic>
      <p:sp>
        <p:nvSpPr>
          <p:cNvPr id="15" name="Plassholder for tekst 14">
            <a:extLst>
              <a:ext uri="{FF2B5EF4-FFF2-40B4-BE49-F238E27FC236}">
                <a16:creationId xmlns:a16="http://schemas.microsoft.com/office/drawing/2014/main" id="{0D5E08D9-DE3F-B174-A43B-9DB92C7C82C4}"/>
              </a:ext>
            </a:extLst>
          </p:cNvPr>
          <p:cNvSpPr>
            <a:spLocks noGrp="1"/>
          </p:cNvSpPr>
          <p:nvPr>
            <p:ph type="body" sz="quarter" idx="10"/>
          </p:nvPr>
        </p:nvSpPr>
        <p:spPr>
          <a:xfrm>
            <a:off x="589840" y="670346"/>
            <a:ext cx="5407547" cy="1052046"/>
          </a:xfrm>
        </p:spPr>
        <p:txBody>
          <a:bodyPr>
            <a:noAutofit/>
          </a:bodyPr>
          <a:lstStyle>
            <a:lvl1pPr>
              <a:defRPr sz="3200">
                <a:solidFill>
                  <a:srgbClr val="3B2E3F"/>
                </a:solidFill>
              </a:defRPr>
            </a:lvl1pPr>
            <a:lvl2pPr>
              <a:defRPr sz="3200">
                <a:solidFill>
                  <a:srgbClr val="3B2E3F"/>
                </a:solidFill>
              </a:defRPr>
            </a:lvl2pPr>
            <a:lvl3pPr>
              <a:defRPr sz="3200">
                <a:solidFill>
                  <a:srgbClr val="3B2E3F"/>
                </a:solidFill>
              </a:defRPr>
            </a:lvl3pPr>
            <a:lvl4pPr>
              <a:defRPr sz="3200">
                <a:solidFill>
                  <a:srgbClr val="3B2E3F"/>
                </a:solidFill>
              </a:defRPr>
            </a:lvl4pPr>
            <a:lvl5pPr>
              <a:defRPr sz="3200">
                <a:solidFill>
                  <a:srgbClr val="3B2E3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sp>
        <p:nvSpPr>
          <p:cNvPr id="4" name="Plassholder for tekst 14">
            <a:extLst>
              <a:ext uri="{FF2B5EF4-FFF2-40B4-BE49-F238E27FC236}">
                <a16:creationId xmlns:a16="http://schemas.microsoft.com/office/drawing/2014/main" id="{AEE77809-2324-1ED3-E20D-F2019EE0518E}"/>
              </a:ext>
            </a:extLst>
          </p:cNvPr>
          <p:cNvSpPr>
            <a:spLocks noGrp="1"/>
          </p:cNvSpPr>
          <p:nvPr>
            <p:ph type="body" sz="quarter" idx="11"/>
          </p:nvPr>
        </p:nvSpPr>
        <p:spPr>
          <a:xfrm>
            <a:off x="589840" y="2082286"/>
            <a:ext cx="5407547" cy="3432269"/>
          </a:xfrm>
        </p:spPr>
        <p:txBody>
          <a:bodyPr>
            <a:noAutofit/>
          </a:bodyPr>
          <a:lstStyle>
            <a:lvl1pPr>
              <a:defRPr sz="2000">
                <a:solidFill>
                  <a:srgbClr val="3B2E3F"/>
                </a:solidFill>
              </a:defRPr>
            </a:lvl1pPr>
            <a:lvl2pPr>
              <a:defRPr sz="2000">
                <a:solidFill>
                  <a:srgbClr val="3B2E3F"/>
                </a:solidFill>
              </a:defRPr>
            </a:lvl2pPr>
            <a:lvl3pPr>
              <a:defRPr sz="2000">
                <a:solidFill>
                  <a:srgbClr val="3B2E3F"/>
                </a:solidFill>
              </a:defRPr>
            </a:lvl3pPr>
            <a:lvl4pPr>
              <a:defRPr sz="2000">
                <a:solidFill>
                  <a:srgbClr val="3B2E3F"/>
                </a:solidFill>
              </a:defRPr>
            </a:lvl4pPr>
            <a:lvl5pPr>
              <a:defRPr sz="2000">
                <a:solidFill>
                  <a:srgbClr val="3B2E3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sp>
        <p:nvSpPr>
          <p:cNvPr id="7" name="Plassholder for bilde 6">
            <a:extLst>
              <a:ext uri="{FF2B5EF4-FFF2-40B4-BE49-F238E27FC236}">
                <a16:creationId xmlns:a16="http://schemas.microsoft.com/office/drawing/2014/main" id="{5D7EE6C7-E491-7BC5-E518-4DB8A079D7F3}"/>
              </a:ext>
            </a:extLst>
          </p:cNvPr>
          <p:cNvSpPr>
            <a:spLocks noGrp="1"/>
          </p:cNvSpPr>
          <p:nvPr>
            <p:ph type="pic" sz="quarter" idx="12"/>
          </p:nvPr>
        </p:nvSpPr>
        <p:spPr>
          <a:xfrm>
            <a:off x="6629400" y="670346"/>
            <a:ext cx="4972050" cy="4843463"/>
          </a:xfrm>
          <a:solidFill>
            <a:srgbClr val="DADAF2"/>
          </a:solidFill>
        </p:spPr>
        <p:txBody>
          <a:bodyPr/>
          <a:lstStyle/>
          <a:p>
            <a:r>
              <a:rPr lang="en-US"/>
              <a:t>Click icon to add picture</a:t>
            </a:r>
            <a:endParaRPr lang="nb-NO"/>
          </a:p>
        </p:txBody>
      </p:sp>
    </p:spTree>
    <p:extLst>
      <p:ext uri="{BB962C8B-B14F-4D97-AF65-F5344CB8AC3E}">
        <p14:creationId xmlns:p14="http://schemas.microsoft.com/office/powerpoint/2010/main" val="27456059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telslide 7STERKE">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E2FEA8AE-247C-B90B-1E33-DBA9264B129C}"/>
              </a:ext>
            </a:extLst>
          </p:cNvPr>
          <p:cNvSpPr/>
          <p:nvPr userDrawn="1"/>
        </p:nvSpPr>
        <p:spPr>
          <a:xfrm>
            <a:off x="0" y="0"/>
            <a:ext cx="12192000" cy="6858000"/>
          </a:xfrm>
          <a:prstGeom prst="rect">
            <a:avLst/>
          </a:prstGeom>
          <a:solidFill>
            <a:srgbClr val="C841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Rektangel 1">
            <a:extLst>
              <a:ext uri="{FF2B5EF4-FFF2-40B4-BE49-F238E27FC236}">
                <a16:creationId xmlns:a16="http://schemas.microsoft.com/office/drawing/2014/main" id="{D6E33220-48B4-7D50-465B-857D1AC270ED}"/>
              </a:ext>
            </a:extLst>
          </p:cNvPr>
          <p:cNvSpPr/>
          <p:nvPr userDrawn="1"/>
        </p:nvSpPr>
        <p:spPr>
          <a:xfrm>
            <a:off x="0" y="2812117"/>
            <a:ext cx="12192000" cy="177800"/>
          </a:xfrm>
          <a:prstGeom prst="rect">
            <a:avLst/>
          </a:prstGeom>
          <a:solidFill>
            <a:srgbClr val="FC6B6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pic>
        <p:nvPicPr>
          <p:cNvPr id="8" name="Grafikk 7">
            <a:extLst>
              <a:ext uri="{FF2B5EF4-FFF2-40B4-BE49-F238E27FC236}">
                <a16:creationId xmlns:a16="http://schemas.microsoft.com/office/drawing/2014/main" id="{620F5130-8A78-C066-C61E-0E4107423284}"/>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2821559" y="2300306"/>
            <a:ext cx="6548882" cy="1423670"/>
          </a:xfrm>
          <a:prstGeom prst="rect">
            <a:avLst/>
          </a:prstGeom>
        </p:spPr>
      </p:pic>
      <p:sp>
        <p:nvSpPr>
          <p:cNvPr id="3" name="TekstSylinder 2">
            <a:extLst>
              <a:ext uri="{FF2B5EF4-FFF2-40B4-BE49-F238E27FC236}">
                <a16:creationId xmlns:a16="http://schemas.microsoft.com/office/drawing/2014/main" id="{3BDA1345-4EC8-0D6D-75C5-46EED0DEA620}"/>
              </a:ext>
            </a:extLst>
          </p:cNvPr>
          <p:cNvSpPr txBox="1"/>
          <p:nvPr userDrawn="1"/>
        </p:nvSpPr>
        <p:spPr>
          <a:xfrm>
            <a:off x="2944908" y="4379352"/>
            <a:ext cx="2124634" cy="1077218"/>
          </a:xfrm>
          <a:prstGeom prst="rect">
            <a:avLst/>
          </a:prstGeom>
          <a:noFill/>
        </p:spPr>
        <p:txBody>
          <a:bodyPr wrap="square" rtlCol="0">
            <a:spAutoFit/>
          </a:bodyPr>
          <a:lstStyle/>
          <a:p>
            <a:r>
              <a:rPr lang="nb-NO" sz="1600" dirty="0">
                <a:solidFill>
                  <a:schemeClr val="bg1"/>
                </a:solidFill>
                <a:latin typeface="Figtree" pitchFamily="2" charset="0"/>
              </a:rPr>
              <a:t>Helga Bratlie Helland</a:t>
            </a:r>
          </a:p>
          <a:p>
            <a:r>
              <a:rPr lang="nb-NO" sz="1200" dirty="0">
                <a:solidFill>
                  <a:schemeClr val="bg1"/>
                </a:solidFill>
                <a:latin typeface="Figtree" pitchFamily="2" charset="0"/>
              </a:rPr>
              <a:t>Klyngeleder</a:t>
            </a:r>
          </a:p>
          <a:p>
            <a:endParaRPr lang="nb-NO" sz="1200" dirty="0">
              <a:solidFill>
                <a:schemeClr val="bg1"/>
              </a:solidFill>
              <a:latin typeface="Figtree" pitchFamily="2" charset="0"/>
            </a:endParaRPr>
          </a:p>
          <a:p>
            <a:endParaRPr lang="nb-NO" sz="1200" dirty="0">
              <a:solidFill>
                <a:schemeClr val="bg1"/>
              </a:solidFill>
              <a:latin typeface="Figtree" pitchFamily="2" charset="0"/>
            </a:endParaRPr>
          </a:p>
          <a:p>
            <a:r>
              <a:rPr lang="nb-NO" sz="1200" b="1" dirty="0" err="1">
                <a:solidFill>
                  <a:schemeClr val="bg1"/>
                </a:solidFill>
                <a:latin typeface="Figtree" pitchFamily="2" charset="0"/>
              </a:rPr>
              <a:t>helga.helland@klosser.no</a:t>
            </a:r>
            <a:endParaRPr lang="nb-NO" sz="1200" b="1" dirty="0">
              <a:solidFill>
                <a:schemeClr val="bg1"/>
              </a:solidFill>
              <a:latin typeface="Figtree" pitchFamily="2" charset="0"/>
            </a:endParaRPr>
          </a:p>
        </p:txBody>
      </p:sp>
      <p:sp>
        <p:nvSpPr>
          <p:cNvPr id="4" name="TekstSylinder 3">
            <a:extLst>
              <a:ext uri="{FF2B5EF4-FFF2-40B4-BE49-F238E27FC236}">
                <a16:creationId xmlns:a16="http://schemas.microsoft.com/office/drawing/2014/main" id="{C3AAC517-BA3B-4927-C76E-366F7599D8D9}"/>
              </a:ext>
            </a:extLst>
          </p:cNvPr>
          <p:cNvSpPr txBox="1"/>
          <p:nvPr userDrawn="1"/>
        </p:nvSpPr>
        <p:spPr>
          <a:xfrm>
            <a:off x="5585014" y="4379352"/>
            <a:ext cx="2124634" cy="1077218"/>
          </a:xfrm>
          <a:prstGeom prst="rect">
            <a:avLst/>
          </a:prstGeom>
          <a:noFill/>
        </p:spPr>
        <p:txBody>
          <a:bodyPr wrap="square" rtlCol="0">
            <a:spAutoFit/>
          </a:bodyPr>
          <a:lstStyle/>
          <a:p>
            <a:r>
              <a:rPr lang="nb-NO" sz="1600" dirty="0">
                <a:solidFill>
                  <a:schemeClr val="bg1"/>
                </a:solidFill>
                <a:latin typeface="Figtree" pitchFamily="2" charset="0"/>
              </a:rPr>
              <a:t>Strandvegen 4</a:t>
            </a:r>
          </a:p>
          <a:p>
            <a:r>
              <a:rPr lang="nb-NO" sz="1200" dirty="0">
                <a:solidFill>
                  <a:schemeClr val="bg1"/>
                </a:solidFill>
                <a:latin typeface="Figtree" pitchFamily="2" charset="0"/>
              </a:rPr>
              <a:t>2212 Kongsvinger</a:t>
            </a:r>
          </a:p>
          <a:p>
            <a:endParaRPr lang="nb-NO" sz="1200" dirty="0">
              <a:solidFill>
                <a:schemeClr val="bg1"/>
              </a:solidFill>
              <a:latin typeface="Figtree" pitchFamily="2" charset="0"/>
            </a:endParaRPr>
          </a:p>
          <a:p>
            <a:endParaRPr lang="nb-NO" sz="1200" dirty="0">
              <a:solidFill>
                <a:schemeClr val="bg1"/>
              </a:solidFill>
              <a:latin typeface="Figtree" pitchFamily="2" charset="0"/>
            </a:endParaRPr>
          </a:p>
          <a:p>
            <a:r>
              <a:rPr lang="nb-NO" sz="1200" b="1" dirty="0">
                <a:solidFill>
                  <a:schemeClr val="bg1"/>
                </a:solidFill>
                <a:latin typeface="Figtree" pitchFamily="2" charset="0"/>
              </a:rPr>
              <a:t>7STERKE.NO</a:t>
            </a:r>
          </a:p>
        </p:txBody>
      </p:sp>
      <p:sp>
        <p:nvSpPr>
          <p:cNvPr id="5" name="TekstSylinder 4">
            <a:extLst>
              <a:ext uri="{FF2B5EF4-FFF2-40B4-BE49-F238E27FC236}">
                <a16:creationId xmlns:a16="http://schemas.microsoft.com/office/drawing/2014/main" id="{013D8127-6E4C-0267-BEC9-8BB9141C97E8}"/>
              </a:ext>
            </a:extLst>
          </p:cNvPr>
          <p:cNvSpPr txBox="1"/>
          <p:nvPr userDrawn="1"/>
        </p:nvSpPr>
        <p:spPr>
          <a:xfrm>
            <a:off x="7826190" y="4379352"/>
            <a:ext cx="2124634" cy="1077218"/>
          </a:xfrm>
          <a:prstGeom prst="rect">
            <a:avLst/>
          </a:prstGeom>
          <a:noFill/>
        </p:spPr>
        <p:txBody>
          <a:bodyPr wrap="square" rtlCol="0">
            <a:spAutoFit/>
          </a:bodyPr>
          <a:lstStyle/>
          <a:p>
            <a:r>
              <a:rPr lang="nb-NO" sz="1600" dirty="0">
                <a:solidFill>
                  <a:schemeClr val="bg1"/>
                </a:solidFill>
                <a:latin typeface="Figtree" pitchFamily="2" charset="0"/>
              </a:rPr>
              <a:t>Våre nettverk:</a:t>
            </a:r>
          </a:p>
          <a:p>
            <a:r>
              <a:rPr lang="nb-NO" sz="1200" b="0" dirty="0">
                <a:solidFill>
                  <a:schemeClr val="bg1"/>
                </a:solidFill>
                <a:latin typeface="Figtree" pitchFamily="2" charset="0"/>
              </a:rPr>
              <a:t>Produksjon</a:t>
            </a:r>
          </a:p>
          <a:p>
            <a:r>
              <a:rPr lang="nb-NO" sz="1200" b="0" dirty="0">
                <a:solidFill>
                  <a:schemeClr val="bg1"/>
                </a:solidFill>
                <a:latin typeface="Figtree" pitchFamily="2" charset="0"/>
              </a:rPr>
              <a:t>HR</a:t>
            </a:r>
          </a:p>
          <a:p>
            <a:r>
              <a:rPr lang="nb-NO" sz="1200" b="0" dirty="0">
                <a:solidFill>
                  <a:schemeClr val="bg1"/>
                </a:solidFill>
                <a:latin typeface="Figtree" pitchFamily="2" charset="0"/>
              </a:rPr>
              <a:t>Marked</a:t>
            </a:r>
          </a:p>
          <a:p>
            <a:r>
              <a:rPr lang="nb-NO" sz="1200" b="0" dirty="0">
                <a:solidFill>
                  <a:schemeClr val="bg1"/>
                </a:solidFill>
                <a:latin typeface="Figtree" pitchFamily="2" charset="0"/>
              </a:rPr>
              <a:t>Bærekraft</a:t>
            </a:r>
          </a:p>
        </p:txBody>
      </p:sp>
    </p:spTree>
    <p:extLst>
      <p:ext uri="{BB962C8B-B14F-4D97-AF65-F5344CB8AC3E}">
        <p14:creationId xmlns:p14="http://schemas.microsoft.com/office/powerpoint/2010/main" val="12128163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telslide 7STERKE">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E2FEA8AE-247C-B90B-1E33-DBA9264B129C}"/>
              </a:ext>
            </a:extLst>
          </p:cNvPr>
          <p:cNvSpPr/>
          <p:nvPr userDrawn="1"/>
        </p:nvSpPr>
        <p:spPr>
          <a:xfrm>
            <a:off x="0" y="0"/>
            <a:ext cx="12192000" cy="6858000"/>
          </a:xfrm>
          <a:prstGeom prst="rect">
            <a:avLst/>
          </a:prstGeom>
          <a:solidFill>
            <a:srgbClr val="3B2E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Rektangel 1">
            <a:extLst>
              <a:ext uri="{FF2B5EF4-FFF2-40B4-BE49-F238E27FC236}">
                <a16:creationId xmlns:a16="http://schemas.microsoft.com/office/drawing/2014/main" id="{D6E33220-48B4-7D50-465B-857D1AC270ED}"/>
              </a:ext>
            </a:extLst>
          </p:cNvPr>
          <p:cNvSpPr/>
          <p:nvPr userDrawn="1"/>
        </p:nvSpPr>
        <p:spPr>
          <a:xfrm>
            <a:off x="0" y="2812117"/>
            <a:ext cx="12192000" cy="177800"/>
          </a:xfrm>
          <a:prstGeom prst="rect">
            <a:avLst/>
          </a:prstGeom>
          <a:solidFill>
            <a:srgbClr val="FC6B6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pic>
        <p:nvPicPr>
          <p:cNvPr id="8" name="Grafikk 7">
            <a:extLst>
              <a:ext uri="{FF2B5EF4-FFF2-40B4-BE49-F238E27FC236}">
                <a16:creationId xmlns:a16="http://schemas.microsoft.com/office/drawing/2014/main" id="{620F5130-8A78-C066-C61E-0E4107423284}"/>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2821559" y="2300306"/>
            <a:ext cx="6548882" cy="1423670"/>
          </a:xfrm>
          <a:prstGeom prst="rect">
            <a:avLst/>
          </a:prstGeom>
        </p:spPr>
      </p:pic>
      <p:sp>
        <p:nvSpPr>
          <p:cNvPr id="3" name="TekstSylinder 2">
            <a:extLst>
              <a:ext uri="{FF2B5EF4-FFF2-40B4-BE49-F238E27FC236}">
                <a16:creationId xmlns:a16="http://schemas.microsoft.com/office/drawing/2014/main" id="{3BDA1345-4EC8-0D6D-75C5-46EED0DEA620}"/>
              </a:ext>
            </a:extLst>
          </p:cNvPr>
          <p:cNvSpPr txBox="1"/>
          <p:nvPr userDrawn="1"/>
        </p:nvSpPr>
        <p:spPr>
          <a:xfrm>
            <a:off x="2944908" y="4379352"/>
            <a:ext cx="2124634" cy="1077218"/>
          </a:xfrm>
          <a:prstGeom prst="rect">
            <a:avLst/>
          </a:prstGeom>
          <a:noFill/>
        </p:spPr>
        <p:txBody>
          <a:bodyPr wrap="square" rtlCol="0">
            <a:spAutoFit/>
          </a:bodyPr>
          <a:lstStyle/>
          <a:p>
            <a:r>
              <a:rPr lang="nb-NO" sz="1600" dirty="0">
                <a:solidFill>
                  <a:schemeClr val="bg1"/>
                </a:solidFill>
                <a:latin typeface="Figtree" pitchFamily="2" charset="0"/>
              </a:rPr>
              <a:t>Helga Bratlie Helland</a:t>
            </a:r>
          </a:p>
          <a:p>
            <a:r>
              <a:rPr lang="nb-NO" sz="1200" dirty="0">
                <a:solidFill>
                  <a:schemeClr val="bg1"/>
                </a:solidFill>
                <a:latin typeface="Figtree" pitchFamily="2" charset="0"/>
              </a:rPr>
              <a:t>Klyngeleder</a:t>
            </a:r>
          </a:p>
          <a:p>
            <a:endParaRPr lang="nb-NO" sz="1200" dirty="0">
              <a:solidFill>
                <a:schemeClr val="bg1"/>
              </a:solidFill>
              <a:latin typeface="Figtree" pitchFamily="2" charset="0"/>
            </a:endParaRPr>
          </a:p>
          <a:p>
            <a:endParaRPr lang="nb-NO" sz="1200" dirty="0">
              <a:solidFill>
                <a:schemeClr val="bg1"/>
              </a:solidFill>
              <a:latin typeface="Figtree" pitchFamily="2" charset="0"/>
            </a:endParaRPr>
          </a:p>
          <a:p>
            <a:r>
              <a:rPr lang="nb-NO" sz="1200" b="1" dirty="0" err="1">
                <a:solidFill>
                  <a:schemeClr val="bg1"/>
                </a:solidFill>
                <a:latin typeface="Figtree" pitchFamily="2" charset="0"/>
              </a:rPr>
              <a:t>helga.helland@klosser.no</a:t>
            </a:r>
            <a:endParaRPr lang="nb-NO" sz="1200" b="1" dirty="0">
              <a:solidFill>
                <a:schemeClr val="bg1"/>
              </a:solidFill>
              <a:latin typeface="Figtree" pitchFamily="2" charset="0"/>
            </a:endParaRPr>
          </a:p>
        </p:txBody>
      </p:sp>
      <p:sp>
        <p:nvSpPr>
          <p:cNvPr id="4" name="TekstSylinder 3">
            <a:extLst>
              <a:ext uri="{FF2B5EF4-FFF2-40B4-BE49-F238E27FC236}">
                <a16:creationId xmlns:a16="http://schemas.microsoft.com/office/drawing/2014/main" id="{C3AAC517-BA3B-4927-C76E-366F7599D8D9}"/>
              </a:ext>
            </a:extLst>
          </p:cNvPr>
          <p:cNvSpPr txBox="1"/>
          <p:nvPr userDrawn="1"/>
        </p:nvSpPr>
        <p:spPr>
          <a:xfrm>
            <a:off x="5585014" y="4379352"/>
            <a:ext cx="2124634" cy="1077218"/>
          </a:xfrm>
          <a:prstGeom prst="rect">
            <a:avLst/>
          </a:prstGeom>
          <a:noFill/>
        </p:spPr>
        <p:txBody>
          <a:bodyPr wrap="square" rtlCol="0">
            <a:spAutoFit/>
          </a:bodyPr>
          <a:lstStyle/>
          <a:p>
            <a:r>
              <a:rPr lang="nb-NO" sz="1600" dirty="0">
                <a:solidFill>
                  <a:schemeClr val="bg1"/>
                </a:solidFill>
                <a:latin typeface="Figtree" pitchFamily="2" charset="0"/>
              </a:rPr>
              <a:t>Strandvegen 4</a:t>
            </a:r>
          </a:p>
          <a:p>
            <a:r>
              <a:rPr lang="nb-NO" sz="1200" dirty="0">
                <a:solidFill>
                  <a:schemeClr val="bg1"/>
                </a:solidFill>
                <a:latin typeface="Figtree" pitchFamily="2" charset="0"/>
              </a:rPr>
              <a:t>2212 Kongsvinger</a:t>
            </a:r>
          </a:p>
          <a:p>
            <a:endParaRPr lang="nb-NO" sz="1200" dirty="0">
              <a:solidFill>
                <a:schemeClr val="bg1"/>
              </a:solidFill>
              <a:latin typeface="Figtree" pitchFamily="2" charset="0"/>
            </a:endParaRPr>
          </a:p>
          <a:p>
            <a:endParaRPr lang="nb-NO" sz="1200" dirty="0">
              <a:solidFill>
                <a:schemeClr val="bg1"/>
              </a:solidFill>
              <a:latin typeface="Figtree" pitchFamily="2" charset="0"/>
            </a:endParaRPr>
          </a:p>
          <a:p>
            <a:r>
              <a:rPr lang="nb-NO" sz="1200" b="1" dirty="0">
                <a:solidFill>
                  <a:schemeClr val="bg1"/>
                </a:solidFill>
                <a:latin typeface="Figtree" pitchFamily="2" charset="0"/>
              </a:rPr>
              <a:t>7STERKE.NO</a:t>
            </a:r>
          </a:p>
        </p:txBody>
      </p:sp>
      <p:sp>
        <p:nvSpPr>
          <p:cNvPr id="5" name="TekstSylinder 4">
            <a:extLst>
              <a:ext uri="{FF2B5EF4-FFF2-40B4-BE49-F238E27FC236}">
                <a16:creationId xmlns:a16="http://schemas.microsoft.com/office/drawing/2014/main" id="{013D8127-6E4C-0267-BEC9-8BB9141C97E8}"/>
              </a:ext>
            </a:extLst>
          </p:cNvPr>
          <p:cNvSpPr txBox="1"/>
          <p:nvPr userDrawn="1"/>
        </p:nvSpPr>
        <p:spPr>
          <a:xfrm>
            <a:off x="7826190" y="4379352"/>
            <a:ext cx="2124634" cy="1077218"/>
          </a:xfrm>
          <a:prstGeom prst="rect">
            <a:avLst/>
          </a:prstGeom>
          <a:noFill/>
        </p:spPr>
        <p:txBody>
          <a:bodyPr wrap="square" rtlCol="0">
            <a:spAutoFit/>
          </a:bodyPr>
          <a:lstStyle/>
          <a:p>
            <a:r>
              <a:rPr lang="nb-NO" sz="1600" dirty="0">
                <a:solidFill>
                  <a:schemeClr val="bg1"/>
                </a:solidFill>
                <a:latin typeface="Figtree" pitchFamily="2" charset="0"/>
              </a:rPr>
              <a:t>Våre nettverk:</a:t>
            </a:r>
          </a:p>
          <a:p>
            <a:r>
              <a:rPr lang="nb-NO" sz="1200" b="0" dirty="0">
                <a:solidFill>
                  <a:schemeClr val="bg1"/>
                </a:solidFill>
                <a:latin typeface="Figtree" pitchFamily="2" charset="0"/>
              </a:rPr>
              <a:t>Produksjon</a:t>
            </a:r>
          </a:p>
          <a:p>
            <a:r>
              <a:rPr lang="nb-NO" sz="1200" b="0" dirty="0">
                <a:solidFill>
                  <a:schemeClr val="bg1"/>
                </a:solidFill>
                <a:latin typeface="Figtree" pitchFamily="2" charset="0"/>
              </a:rPr>
              <a:t>HR</a:t>
            </a:r>
          </a:p>
          <a:p>
            <a:r>
              <a:rPr lang="nb-NO" sz="1200" b="0" dirty="0">
                <a:solidFill>
                  <a:schemeClr val="bg1"/>
                </a:solidFill>
                <a:latin typeface="Figtree" pitchFamily="2" charset="0"/>
              </a:rPr>
              <a:t>Marked</a:t>
            </a:r>
          </a:p>
          <a:p>
            <a:r>
              <a:rPr lang="nb-NO" sz="1200" b="0" dirty="0">
                <a:solidFill>
                  <a:schemeClr val="bg1"/>
                </a:solidFill>
                <a:latin typeface="Figtree" pitchFamily="2" charset="0"/>
              </a:rPr>
              <a:t>Bærekraft</a:t>
            </a:r>
          </a:p>
        </p:txBody>
      </p:sp>
    </p:spTree>
    <p:extLst>
      <p:ext uri="{BB962C8B-B14F-4D97-AF65-F5344CB8AC3E}">
        <p14:creationId xmlns:p14="http://schemas.microsoft.com/office/powerpoint/2010/main" val="684851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kstoppsett med ikoner">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E2FEA8AE-247C-B90B-1E33-DBA9264B129C}"/>
              </a:ext>
            </a:extLst>
          </p:cNvPr>
          <p:cNvSpPr/>
          <p:nvPr userDrawn="1"/>
        </p:nvSpPr>
        <p:spPr>
          <a:xfrm>
            <a:off x="0" y="0"/>
            <a:ext cx="4632960" cy="6858000"/>
          </a:xfrm>
          <a:prstGeom prst="rect">
            <a:avLst/>
          </a:prstGeom>
          <a:solidFill>
            <a:srgbClr val="3B2E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Rektangel 1">
            <a:extLst>
              <a:ext uri="{FF2B5EF4-FFF2-40B4-BE49-F238E27FC236}">
                <a16:creationId xmlns:a16="http://schemas.microsoft.com/office/drawing/2014/main" id="{D6E33220-48B4-7D50-465B-857D1AC270ED}"/>
              </a:ext>
            </a:extLst>
          </p:cNvPr>
          <p:cNvSpPr/>
          <p:nvPr userDrawn="1"/>
        </p:nvSpPr>
        <p:spPr>
          <a:xfrm>
            <a:off x="0" y="1060449"/>
            <a:ext cx="4632960" cy="68889"/>
          </a:xfrm>
          <a:prstGeom prst="rect">
            <a:avLst/>
          </a:prstGeom>
          <a:solidFill>
            <a:srgbClr val="FC6B6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pic>
        <p:nvPicPr>
          <p:cNvPr id="8" name="Grafikk 7">
            <a:extLst>
              <a:ext uri="{FF2B5EF4-FFF2-40B4-BE49-F238E27FC236}">
                <a16:creationId xmlns:a16="http://schemas.microsoft.com/office/drawing/2014/main" id="{620F5130-8A78-C066-C61E-0E4107423284}"/>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78113" y="849964"/>
            <a:ext cx="2676734" cy="581899"/>
          </a:xfrm>
          <a:prstGeom prst="rect">
            <a:avLst/>
          </a:prstGeom>
        </p:spPr>
      </p:pic>
      <p:sp>
        <p:nvSpPr>
          <p:cNvPr id="3" name="Rektangel 2">
            <a:extLst>
              <a:ext uri="{FF2B5EF4-FFF2-40B4-BE49-F238E27FC236}">
                <a16:creationId xmlns:a16="http://schemas.microsoft.com/office/drawing/2014/main" id="{E20A7109-BA4E-D671-F111-A7610BE521D0}"/>
              </a:ext>
            </a:extLst>
          </p:cNvPr>
          <p:cNvSpPr/>
          <p:nvPr userDrawn="1"/>
        </p:nvSpPr>
        <p:spPr>
          <a:xfrm>
            <a:off x="4632960" y="4592825"/>
            <a:ext cx="7559040" cy="2248526"/>
          </a:xfrm>
          <a:prstGeom prst="rect">
            <a:avLst/>
          </a:prstGeom>
          <a:solidFill>
            <a:srgbClr val="EDEDF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2" name="Rektangel 11">
            <a:extLst>
              <a:ext uri="{FF2B5EF4-FFF2-40B4-BE49-F238E27FC236}">
                <a16:creationId xmlns:a16="http://schemas.microsoft.com/office/drawing/2014/main" id="{3C08FFBD-DF56-06E2-0316-99AB9E73F98E}"/>
              </a:ext>
            </a:extLst>
          </p:cNvPr>
          <p:cNvSpPr/>
          <p:nvPr userDrawn="1"/>
        </p:nvSpPr>
        <p:spPr>
          <a:xfrm>
            <a:off x="4632960" y="2248525"/>
            <a:ext cx="7559040" cy="2345960"/>
          </a:xfrm>
          <a:prstGeom prst="rect">
            <a:avLst/>
          </a:prstGeom>
          <a:solidFill>
            <a:srgbClr val="EDEDFC">
              <a:alpha val="6969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3" name="Rektangel 12">
            <a:extLst>
              <a:ext uri="{FF2B5EF4-FFF2-40B4-BE49-F238E27FC236}">
                <a16:creationId xmlns:a16="http://schemas.microsoft.com/office/drawing/2014/main" id="{2BB3051B-A99C-91F4-B623-8387165C529D}"/>
              </a:ext>
            </a:extLst>
          </p:cNvPr>
          <p:cNvSpPr/>
          <p:nvPr userDrawn="1"/>
        </p:nvSpPr>
        <p:spPr>
          <a:xfrm>
            <a:off x="4632960" y="16650"/>
            <a:ext cx="7559040" cy="2248526"/>
          </a:xfrm>
          <a:prstGeom prst="rect">
            <a:avLst/>
          </a:prstGeom>
          <a:solidFill>
            <a:srgbClr val="EDEDFC">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5" name="Plassholder for tekst 14">
            <a:extLst>
              <a:ext uri="{FF2B5EF4-FFF2-40B4-BE49-F238E27FC236}">
                <a16:creationId xmlns:a16="http://schemas.microsoft.com/office/drawing/2014/main" id="{0D5E08D9-DE3F-B174-A43B-9DB92C7C82C4}"/>
              </a:ext>
            </a:extLst>
          </p:cNvPr>
          <p:cNvSpPr>
            <a:spLocks noGrp="1"/>
          </p:cNvSpPr>
          <p:nvPr>
            <p:ph type="body" sz="quarter" idx="10"/>
          </p:nvPr>
        </p:nvSpPr>
        <p:spPr>
          <a:xfrm>
            <a:off x="978113" y="2024063"/>
            <a:ext cx="2559566" cy="4121150"/>
          </a:xfrm>
        </p:spPr>
        <p:txBody>
          <a:bodyPr>
            <a:noAutofit/>
          </a:bodyPr>
          <a:lstStyle>
            <a:lvl1pPr>
              <a:defRPr sz="2400">
                <a:solidFill>
                  <a:schemeClr val="bg1"/>
                </a:solidFill>
              </a:defRPr>
            </a:lvl1pPr>
            <a:lvl2pPr>
              <a:defRPr sz="2400">
                <a:solidFill>
                  <a:schemeClr val="bg1"/>
                </a:solidFill>
              </a:defRPr>
            </a:lvl2pPr>
            <a:lvl3pPr>
              <a:defRPr sz="2400">
                <a:solidFill>
                  <a:schemeClr val="bg1"/>
                </a:solidFill>
              </a:defRPr>
            </a:lvl3pPr>
            <a:lvl4pPr>
              <a:defRPr sz="2400">
                <a:solidFill>
                  <a:schemeClr val="bg1"/>
                </a:solidFill>
              </a:defRPr>
            </a:lvl4pPr>
            <a:lvl5pPr>
              <a:defRPr sz="2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sp>
        <p:nvSpPr>
          <p:cNvPr id="16" name="Plassholder for tekst 14">
            <a:extLst>
              <a:ext uri="{FF2B5EF4-FFF2-40B4-BE49-F238E27FC236}">
                <a16:creationId xmlns:a16="http://schemas.microsoft.com/office/drawing/2014/main" id="{D3F4A5EA-E22F-E868-B70C-EA11BB0F475C}"/>
              </a:ext>
            </a:extLst>
          </p:cNvPr>
          <p:cNvSpPr>
            <a:spLocks noGrp="1"/>
          </p:cNvSpPr>
          <p:nvPr>
            <p:ph type="body" sz="quarter" idx="11"/>
          </p:nvPr>
        </p:nvSpPr>
        <p:spPr>
          <a:xfrm>
            <a:off x="6370820" y="585007"/>
            <a:ext cx="5141626" cy="1198823"/>
          </a:xfrm>
        </p:spPr>
        <p:txBody>
          <a:bodyPr>
            <a:noAutofit/>
          </a:bodyPr>
          <a:lstStyle>
            <a:lvl1pPr>
              <a:defRPr sz="2000">
                <a:solidFill>
                  <a:srgbClr val="3B2E3F"/>
                </a:solidFill>
              </a:defRPr>
            </a:lvl1pPr>
            <a:lvl2pPr>
              <a:defRPr sz="2000">
                <a:solidFill>
                  <a:srgbClr val="3B2E3F"/>
                </a:solidFill>
              </a:defRPr>
            </a:lvl2pPr>
            <a:lvl3pPr>
              <a:defRPr sz="2000">
                <a:solidFill>
                  <a:srgbClr val="3B2E3F"/>
                </a:solidFill>
              </a:defRPr>
            </a:lvl3pPr>
            <a:lvl4pPr>
              <a:defRPr sz="2000">
                <a:solidFill>
                  <a:srgbClr val="3B2E3F"/>
                </a:solidFill>
              </a:defRPr>
            </a:lvl4pPr>
            <a:lvl5pPr>
              <a:defRPr sz="2000">
                <a:solidFill>
                  <a:srgbClr val="3B2E3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sp>
        <p:nvSpPr>
          <p:cNvPr id="17" name="Plassholder for tekst 14">
            <a:extLst>
              <a:ext uri="{FF2B5EF4-FFF2-40B4-BE49-F238E27FC236}">
                <a16:creationId xmlns:a16="http://schemas.microsoft.com/office/drawing/2014/main" id="{8E98279C-5C49-DBC5-F964-0FD50F3F4399}"/>
              </a:ext>
            </a:extLst>
          </p:cNvPr>
          <p:cNvSpPr>
            <a:spLocks noGrp="1"/>
          </p:cNvSpPr>
          <p:nvPr>
            <p:ph type="body" sz="quarter" idx="12"/>
          </p:nvPr>
        </p:nvSpPr>
        <p:spPr>
          <a:xfrm>
            <a:off x="6370820" y="2818541"/>
            <a:ext cx="5141626" cy="1198823"/>
          </a:xfrm>
        </p:spPr>
        <p:txBody>
          <a:bodyPr>
            <a:noAutofit/>
          </a:bodyPr>
          <a:lstStyle>
            <a:lvl1pPr>
              <a:defRPr sz="2000">
                <a:solidFill>
                  <a:srgbClr val="3B2E3F"/>
                </a:solidFill>
              </a:defRPr>
            </a:lvl1pPr>
            <a:lvl2pPr>
              <a:defRPr sz="2000">
                <a:solidFill>
                  <a:srgbClr val="3B2E3F"/>
                </a:solidFill>
              </a:defRPr>
            </a:lvl2pPr>
            <a:lvl3pPr>
              <a:defRPr sz="2000">
                <a:solidFill>
                  <a:srgbClr val="3B2E3F"/>
                </a:solidFill>
              </a:defRPr>
            </a:lvl3pPr>
            <a:lvl4pPr>
              <a:defRPr sz="2000">
                <a:solidFill>
                  <a:srgbClr val="3B2E3F"/>
                </a:solidFill>
              </a:defRPr>
            </a:lvl4pPr>
            <a:lvl5pPr>
              <a:defRPr sz="2000">
                <a:solidFill>
                  <a:srgbClr val="3B2E3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sp>
        <p:nvSpPr>
          <p:cNvPr id="18" name="Plassholder for tekst 14">
            <a:extLst>
              <a:ext uri="{FF2B5EF4-FFF2-40B4-BE49-F238E27FC236}">
                <a16:creationId xmlns:a16="http://schemas.microsoft.com/office/drawing/2014/main" id="{D2A4774E-C7A5-F43C-880E-06FD02E3875B}"/>
              </a:ext>
            </a:extLst>
          </p:cNvPr>
          <p:cNvSpPr>
            <a:spLocks noGrp="1"/>
          </p:cNvSpPr>
          <p:nvPr>
            <p:ph type="body" sz="quarter" idx="13"/>
          </p:nvPr>
        </p:nvSpPr>
        <p:spPr>
          <a:xfrm>
            <a:off x="6370820" y="5112036"/>
            <a:ext cx="5141626" cy="1198823"/>
          </a:xfrm>
        </p:spPr>
        <p:txBody>
          <a:bodyPr>
            <a:noAutofit/>
          </a:bodyPr>
          <a:lstStyle>
            <a:lvl1pPr>
              <a:defRPr sz="2000">
                <a:solidFill>
                  <a:srgbClr val="3B2E3F"/>
                </a:solidFill>
              </a:defRPr>
            </a:lvl1pPr>
            <a:lvl2pPr>
              <a:defRPr sz="2000">
                <a:solidFill>
                  <a:srgbClr val="3B2E3F"/>
                </a:solidFill>
              </a:defRPr>
            </a:lvl2pPr>
            <a:lvl3pPr>
              <a:defRPr sz="2000">
                <a:solidFill>
                  <a:srgbClr val="3B2E3F"/>
                </a:solidFill>
              </a:defRPr>
            </a:lvl3pPr>
            <a:lvl4pPr>
              <a:defRPr sz="2000">
                <a:solidFill>
                  <a:srgbClr val="3B2E3F"/>
                </a:solidFill>
              </a:defRPr>
            </a:lvl4pPr>
            <a:lvl5pPr>
              <a:defRPr sz="2000">
                <a:solidFill>
                  <a:srgbClr val="3B2E3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pic>
        <p:nvPicPr>
          <p:cNvPr id="20" name="Grafikk 19">
            <a:extLst>
              <a:ext uri="{FF2B5EF4-FFF2-40B4-BE49-F238E27FC236}">
                <a16:creationId xmlns:a16="http://schemas.microsoft.com/office/drawing/2014/main" id="{EB075180-5211-A748-3577-534E02DCBECC}"/>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5290284" y="583145"/>
            <a:ext cx="614242" cy="447519"/>
          </a:xfrm>
          <a:prstGeom prst="rect">
            <a:avLst/>
          </a:prstGeom>
        </p:spPr>
      </p:pic>
      <p:pic>
        <p:nvPicPr>
          <p:cNvPr id="22" name="Grafikk 21">
            <a:extLst>
              <a:ext uri="{FF2B5EF4-FFF2-40B4-BE49-F238E27FC236}">
                <a16:creationId xmlns:a16="http://schemas.microsoft.com/office/drawing/2014/main" id="{454CCBBF-DEB5-7FD0-B207-794F39F3A85C}"/>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5271371" y="2818541"/>
            <a:ext cx="549810" cy="560184"/>
          </a:xfrm>
          <a:prstGeom prst="rect">
            <a:avLst/>
          </a:prstGeom>
        </p:spPr>
      </p:pic>
      <p:pic>
        <p:nvPicPr>
          <p:cNvPr id="24" name="Grafikk 23">
            <a:extLst>
              <a:ext uri="{FF2B5EF4-FFF2-40B4-BE49-F238E27FC236}">
                <a16:creationId xmlns:a16="http://schemas.microsoft.com/office/drawing/2014/main" id="{12675624-1C9E-7152-4EC6-02D77E97B463}"/>
              </a:ext>
            </a:extLst>
          </p:cNvPr>
          <p:cNvPicPr>
            <a:picLocks noChangeAspect="1"/>
          </p:cNvPicPr>
          <p:nvPr userDrawn="1"/>
        </p:nvPicPr>
        <p:blipFill>
          <a:blip>
            <a:extLst>
              <a:ext uri="{96DAC541-7B7A-43D3-8B79-37D633B846F1}">
                <asvg:svgBlip xmlns:asvg="http://schemas.microsoft.com/office/drawing/2016/SVG/main" r:embed="rId5"/>
              </a:ext>
            </a:extLst>
          </a:blip>
          <a:stretch>
            <a:fillRect/>
          </a:stretch>
        </p:blipFill>
        <p:spPr>
          <a:xfrm>
            <a:off x="5290284" y="5112036"/>
            <a:ext cx="500715" cy="471261"/>
          </a:xfrm>
          <a:prstGeom prst="rect">
            <a:avLst/>
          </a:prstGeom>
        </p:spPr>
      </p:pic>
    </p:spTree>
    <p:extLst>
      <p:ext uri="{BB962C8B-B14F-4D97-AF65-F5344CB8AC3E}">
        <p14:creationId xmlns:p14="http://schemas.microsoft.com/office/powerpoint/2010/main" val="38187346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DDEBE4-0096-5D7A-BF33-3973C0FBBDE8}"/>
              </a:ext>
            </a:extLst>
          </p:cNvPr>
          <p:cNvSpPr>
            <a:spLocks noGrp="1"/>
          </p:cNvSpPr>
          <p:nvPr>
            <p:ph type="dt" sz="half" idx="10"/>
          </p:nvPr>
        </p:nvSpPr>
        <p:spPr/>
        <p:txBody>
          <a:bodyPr/>
          <a:lstStyle/>
          <a:p>
            <a:fld id="{61572466-4239-45FC-ABDC-B4A0CB4468D2}" type="datetimeFigureOut">
              <a:rPr lang="nb-NO" smtClean="0"/>
              <a:t>16.04.2026</a:t>
            </a:fld>
            <a:endParaRPr lang="nb-NO"/>
          </a:p>
        </p:txBody>
      </p:sp>
      <p:sp>
        <p:nvSpPr>
          <p:cNvPr id="3" name="Footer Placeholder 2">
            <a:extLst>
              <a:ext uri="{FF2B5EF4-FFF2-40B4-BE49-F238E27FC236}">
                <a16:creationId xmlns:a16="http://schemas.microsoft.com/office/drawing/2014/main" id="{CD25855B-0031-ACCA-48EE-6A1DE62A58AA}"/>
              </a:ext>
            </a:extLst>
          </p:cNvPr>
          <p:cNvSpPr>
            <a:spLocks noGrp="1"/>
          </p:cNvSpPr>
          <p:nvPr>
            <p:ph type="ftr" sz="quarter" idx="11"/>
          </p:nvPr>
        </p:nvSpPr>
        <p:spPr/>
        <p:txBody>
          <a:bodyPr/>
          <a:lstStyle/>
          <a:p>
            <a:endParaRPr lang="nb-NO"/>
          </a:p>
        </p:txBody>
      </p:sp>
      <p:sp>
        <p:nvSpPr>
          <p:cNvPr id="4" name="Slide Number Placeholder 3">
            <a:extLst>
              <a:ext uri="{FF2B5EF4-FFF2-40B4-BE49-F238E27FC236}">
                <a16:creationId xmlns:a16="http://schemas.microsoft.com/office/drawing/2014/main" id="{1C399A98-8334-4B1B-074C-B9D7C74BDD26}"/>
              </a:ext>
            </a:extLst>
          </p:cNvPr>
          <p:cNvSpPr>
            <a:spLocks noGrp="1"/>
          </p:cNvSpPr>
          <p:nvPr>
            <p:ph type="sldNum" sz="quarter" idx="12"/>
          </p:nvPr>
        </p:nvSpPr>
        <p:spPr/>
        <p:txBody>
          <a:bodyPr/>
          <a:lstStyle/>
          <a:p>
            <a:fld id="{9669A392-7299-4F69-BD3B-957305D3FEDE}" type="slidenum">
              <a:rPr lang="nb-NO" smtClean="0"/>
              <a:t>‹#›</a:t>
            </a:fld>
            <a:endParaRPr lang="nb-NO"/>
          </a:p>
        </p:txBody>
      </p:sp>
    </p:spTree>
    <p:extLst>
      <p:ext uri="{BB962C8B-B14F-4D97-AF65-F5344CB8AC3E}">
        <p14:creationId xmlns:p14="http://schemas.microsoft.com/office/powerpoint/2010/main" val="2417589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49C9850-BF8E-A287-FE98-A63C8B8F551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nb-NO"/>
          </a:p>
        </p:txBody>
      </p:sp>
      <p:sp>
        <p:nvSpPr>
          <p:cNvPr id="3" name="Plassholder for tekst 2">
            <a:extLst>
              <a:ext uri="{FF2B5EF4-FFF2-40B4-BE49-F238E27FC236}">
                <a16:creationId xmlns:a16="http://schemas.microsoft.com/office/drawing/2014/main" id="{FC3CC61A-7905-F2CB-6EB3-F13B78CAE4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Plassholder for dato 3">
            <a:extLst>
              <a:ext uri="{FF2B5EF4-FFF2-40B4-BE49-F238E27FC236}">
                <a16:creationId xmlns:a16="http://schemas.microsoft.com/office/drawing/2014/main" id="{B0CD3422-C424-B98D-26E1-A6AE815C0D27}"/>
              </a:ext>
            </a:extLst>
          </p:cNvPr>
          <p:cNvSpPr>
            <a:spLocks noGrp="1"/>
          </p:cNvSpPr>
          <p:nvPr>
            <p:ph type="dt" sz="half" idx="10"/>
          </p:nvPr>
        </p:nvSpPr>
        <p:spPr/>
        <p:txBody>
          <a:bodyPr/>
          <a:lstStyle/>
          <a:p>
            <a:fld id="{99DB802F-26A6-6F45-8376-26F4EF9844F2}" type="datetimeFigureOut">
              <a:rPr lang="nb-NO" smtClean="0"/>
              <a:t>16.04.2026</a:t>
            </a:fld>
            <a:endParaRPr lang="nb-NO"/>
          </a:p>
        </p:txBody>
      </p:sp>
      <p:sp>
        <p:nvSpPr>
          <p:cNvPr id="5" name="Plassholder for bunntekst 4">
            <a:extLst>
              <a:ext uri="{FF2B5EF4-FFF2-40B4-BE49-F238E27FC236}">
                <a16:creationId xmlns:a16="http://schemas.microsoft.com/office/drawing/2014/main" id="{D54F0452-3879-3FC4-1322-203115346330}"/>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4BB483D0-E5BA-81FF-46CC-892024C90A81}"/>
              </a:ext>
            </a:extLst>
          </p:cNvPr>
          <p:cNvSpPr>
            <a:spLocks noGrp="1"/>
          </p:cNvSpPr>
          <p:nvPr>
            <p:ph type="sldNum" sz="quarter" idx="12"/>
          </p:nvPr>
        </p:nvSpPr>
        <p:spPr/>
        <p:txBody>
          <a:bodyPr/>
          <a:lstStyle/>
          <a:p>
            <a:fld id="{1747949F-1BA3-2643-9684-E1BF6BA28CA6}" type="slidenum">
              <a:rPr lang="nb-NO" smtClean="0"/>
              <a:t>‹#›</a:t>
            </a:fld>
            <a:endParaRPr lang="nb-NO"/>
          </a:p>
        </p:txBody>
      </p:sp>
      <p:sp>
        <p:nvSpPr>
          <p:cNvPr id="7" name="Rektangel 6">
            <a:extLst>
              <a:ext uri="{FF2B5EF4-FFF2-40B4-BE49-F238E27FC236}">
                <a16:creationId xmlns:a16="http://schemas.microsoft.com/office/drawing/2014/main" id="{4EBEDC21-46D5-CB11-FB0C-FFBB30C4A633}"/>
              </a:ext>
            </a:extLst>
          </p:cNvPr>
          <p:cNvSpPr/>
          <p:nvPr userDrawn="1"/>
        </p:nvSpPr>
        <p:spPr>
          <a:xfrm flipV="1">
            <a:off x="838200" y="826648"/>
            <a:ext cx="10515600" cy="55873"/>
          </a:xfrm>
          <a:prstGeom prst="rect">
            <a:avLst/>
          </a:prstGeom>
          <a:solidFill>
            <a:srgbClr val="DADA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pic>
        <p:nvPicPr>
          <p:cNvPr id="8" name="Grafikk 7">
            <a:extLst>
              <a:ext uri="{FF2B5EF4-FFF2-40B4-BE49-F238E27FC236}">
                <a16:creationId xmlns:a16="http://schemas.microsoft.com/office/drawing/2014/main" id="{CB7817CA-96FA-50BE-3664-EFA8DDD76607}"/>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954112" y="677970"/>
            <a:ext cx="1960958" cy="426295"/>
          </a:xfrm>
          <a:prstGeom prst="rect">
            <a:avLst/>
          </a:prstGeom>
        </p:spPr>
      </p:pic>
    </p:spTree>
    <p:extLst>
      <p:ext uri="{BB962C8B-B14F-4D97-AF65-F5344CB8AC3E}">
        <p14:creationId xmlns:p14="http://schemas.microsoft.com/office/powerpoint/2010/main" val="2525699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1_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49C9850-BF8E-A287-FE98-A63C8B8F551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nb-NO"/>
          </a:p>
        </p:txBody>
      </p:sp>
      <p:sp>
        <p:nvSpPr>
          <p:cNvPr id="3" name="Plassholder for tekst 2">
            <a:extLst>
              <a:ext uri="{FF2B5EF4-FFF2-40B4-BE49-F238E27FC236}">
                <a16:creationId xmlns:a16="http://schemas.microsoft.com/office/drawing/2014/main" id="{FC3CC61A-7905-F2CB-6EB3-F13B78CAE4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Plassholder for dato 3">
            <a:extLst>
              <a:ext uri="{FF2B5EF4-FFF2-40B4-BE49-F238E27FC236}">
                <a16:creationId xmlns:a16="http://schemas.microsoft.com/office/drawing/2014/main" id="{B0CD3422-C424-B98D-26E1-A6AE815C0D27}"/>
              </a:ext>
            </a:extLst>
          </p:cNvPr>
          <p:cNvSpPr>
            <a:spLocks noGrp="1"/>
          </p:cNvSpPr>
          <p:nvPr>
            <p:ph type="dt" sz="half" idx="10"/>
          </p:nvPr>
        </p:nvSpPr>
        <p:spPr/>
        <p:txBody>
          <a:bodyPr/>
          <a:lstStyle/>
          <a:p>
            <a:fld id="{99DB802F-26A6-6F45-8376-26F4EF9844F2}" type="datetimeFigureOut">
              <a:rPr lang="nb-NO" smtClean="0"/>
              <a:t>16.04.2026</a:t>
            </a:fld>
            <a:endParaRPr lang="nb-NO"/>
          </a:p>
        </p:txBody>
      </p:sp>
      <p:sp>
        <p:nvSpPr>
          <p:cNvPr id="5" name="Plassholder for bunntekst 4">
            <a:extLst>
              <a:ext uri="{FF2B5EF4-FFF2-40B4-BE49-F238E27FC236}">
                <a16:creationId xmlns:a16="http://schemas.microsoft.com/office/drawing/2014/main" id="{D54F0452-3879-3FC4-1322-203115346330}"/>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4BB483D0-E5BA-81FF-46CC-892024C90A81}"/>
              </a:ext>
            </a:extLst>
          </p:cNvPr>
          <p:cNvSpPr>
            <a:spLocks noGrp="1"/>
          </p:cNvSpPr>
          <p:nvPr>
            <p:ph type="sldNum" sz="quarter" idx="12"/>
          </p:nvPr>
        </p:nvSpPr>
        <p:spPr/>
        <p:txBody>
          <a:bodyPr/>
          <a:lstStyle/>
          <a:p>
            <a:fld id="{1747949F-1BA3-2643-9684-E1BF6BA28CA6}" type="slidenum">
              <a:rPr lang="nb-NO" smtClean="0"/>
              <a:t>‹#›</a:t>
            </a:fld>
            <a:endParaRPr lang="nb-NO"/>
          </a:p>
        </p:txBody>
      </p:sp>
      <p:sp>
        <p:nvSpPr>
          <p:cNvPr id="7" name="Rektangel 6">
            <a:extLst>
              <a:ext uri="{FF2B5EF4-FFF2-40B4-BE49-F238E27FC236}">
                <a16:creationId xmlns:a16="http://schemas.microsoft.com/office/drawing/2014/main" id="{4EBEDC21-46D5-CB11-FB0C-FFBB30C4A633}"/>
              </a:ext>
            </a:extLst>
          </p:cNvPr>
          <p:cNvSpPr/>
          <p:nvPr userDrawn="1"/>
        </p:nvSpPr>
        <p:spPr>
          <a:xfrm flipV="1">
            <a:off x="838200" y="826648"/>
            <a:ext cx="10515600" cy="55873"/>
          </a:xfrm>
          <a:prstGeom prst="rect">
            <a:avLst/>
          </a:prstGeom>
          <a:solidFill>
            <a:srgbClr val="C841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pic>
        <p:nvPicPr>
          <p:cNvPr id="8" name="Grafikk 7">
            <a:extLst>
              <a:ext uri="{FF2B5EF4-FFF2-40B4-BE49-F238E27FC236}">
                <a16:creationId xmlns:a16="http://schemas.microsoft.com/office/drawing/2014/main" id="{CB7817CA-96FA-50BE-3664-EFA8DDD76607}"/>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954112" y="677970"/>
            <a:ext cx="1960958" cy="426295"/>
          </a:xfrm>
          <a:prstGeom prst="rect">
            <a:avLst/>
          </a:prstGeom>
        </p:spPr>
      </p:pic>
    </p:spTree>
    <p:extLst>
      <p:ext uri="{BB962C8B-B14F-4D97-AF65-F5344CB8AC3E}">
        <p14:creationId xmlns:p14="http://schemas.microsoft.com/office/powerpoint/2010/main" val="3524809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EB71D57-1460-80EE-3108-6102F3545575}"/>
              </a:ext>
            </a:extLst>
          </p:cNvPr>
          <p:cNvSpPr>
            <a:spLocks noGrp="1"/>
          </p:cNvSpPr>
          <p:nvPr>
            <p:ph type="title"/>
          </p:nvPr>
        </p:nvSpPr>
        <p:spPr/>
        <p:txBody>
          <a:bodyPr/>
          <a:lstStyle/>
          <a:p>
            <a:r>
              <a:rPr lang="en-US"/>
              <a:t>Click to edit Master title style</a:t>
            </a:r>
            <a:endParaRPr lang="nb-NO"/>
          </a:p>
        </p:txBody>
      </p:sp>
      <p:sp>
        <p:nvSpPr>
          <p:cNvPr id="3" name="Plassholder for innhold 2">
            <a:extLst>
              <a:ext uri="{FF2B5EF4-FFF2-40B4-BE49-F238E27FC236}">
                <a16:creationId xmlns:a16="http://schemas.microsoft.com/office/drawing/2014/main" id="{149C02F5-6E8D-2BAF-D863-E77C192D2921}"/>
              </a:ext>
            </a:extLst>
          </p:cNvPr>
          <p:cNvSpPr>
            <a:spLocks noGrp="1"/>
          </p:cNvSpPr>
          <p:nvPr>
            <p:ph sz="half" idx="1"/>
          </p:nvPr>
        </p:nvSpPr>
        <p:spPr>
          <a:xfrm>
            <a:off x="838200" y="1825625"/>
            <a:ext cx="5181600" cy="34743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4" name="Plassholder for innhold 3">
            <a:extLst>
              <a:ext uri="{FF2B5EF4-FFF2-40B4-BE49-F238E27FC236}">
                <a16:creationId xmlns:a16="http://schemas.microsoft.com/office/drawing/2014/main" id="{D9C9A4EB-148C-D7C6-1BCC-9DEF2604BD35}"/>
              </a:ext>
            </a:extLst>
          </p:cNvPr>
          <p:cNvSpPr>
            <a:spLocks noGrp="1"/>
          </p:cNvSpPr>
          <p:nvPr>
            <p:ph sz="half" idx="2"/>
          </p:nvPr>
        </p:nvSpPr>
        <p:spPr>
          <a:xfrm>
            <a:off x="6172200" y="1825625"/>
            <a:ext cx="5181600" cy="34743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5" name="Plassholder for dato 4">
            <a:extLst>
              <a:ext uri="{FF2B5EF4-FFF2-40B4-BE49-F238E27FC236}">
                <a16:creationId xmlns:a16="http://schemas.microsoft.com/office/drawing/2014/main" id="{4EF9B625-B2D7-782A-29F9-AA4792C3B8CC}"/>
              </a:ext>
            </a:extLst>
          </p:cNvPr>
          <p:cNvSpPr>
            <a:spLocks noGrp="1"/>
          </p:cNvSpPr>
          <p:nvPr>
            <p:ph type="dt" sz="half" idx="10"/>
          </p:nvPr>
        </p:nvSpPr>
        <p:spPr/>
        <p:txBody>
          <a:bodyPr/>
          <a:lstStyle/>
          <a:p>
            <a:fld id="{99DB802F-26A6-6F45-8376-26F4EF9844F2}" type="datetimeFigureOut">
              <a:rPr lang="nb-NO" smtClean="0"/>
              <a:t>16.04.2026</a:t>
            </a:fld>
            <a:endParaRPr lang="nb-NO"/>
          </a:p>
        </p:txBody>
      </p:sp>
      <p:sp>
        <p:nvSpPr>
          <p:cNvPr id="6" name="Plassholder for bunntekst 5">
            <a:extLst>
              <a:ext uri="{FF2B5EF4-FFF2-40B4-BE49-F238E27FC236}">
                <a16:creationId xmlns:a16="http://schemas.microsoft.com/office/drawing/2014/main" id="{2DF133D5-6F0B-0ABB-E426-65AE2ACC7588}"/>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0DF670A0-699F-9E40-935D-66A46A0B72AD}"/>
              </a:ext>
            </a:extLst>
          </p:cNvPr>
          <p:cNvSpPr>
            <a:spLocks noGrp="1"/>
          </p:cNvSpPr>
          <p:nvPr>
            <p:ph type="sldNum" sz="quarter" idx="12"/>
          </p:nvPr>
        </p:nvSpPr>
        <p:spPr/>
        <p:txBody>
          <a:bodyPr/>
          <a:lstStyle/>
          <a:p>
            <a:fld id="{1747949F-1BA3-2643-9684-E1BF6BA28CA6}" type="slidenum">
              <a:rPr lang="nb-NO" smtClean="0"/>
              <a:t>‹#›</a:t>
            </a:fld>
            <a:endParaRPr lang="nb-NO"/>
          </a:p>
        </p:txBody>
      </p:sp>
      <p:sp>
        <p:nvSpPr>
          <p:cNvPr id="8" name="Rektangel 7">
            <a:extLst>
              <a:ext uri="{FF2B5EF4-FFF2-40B4-BE49-F238E27FC236}">
                <a16:creationId xmlns:a16="http://schemas.microsoft.com/office/drawing/2014/main" id="{F625C364-2F78-218B-CBA7-CB46C5BA5E96}"/>
              </a:ext>
            </a:extLst>
          </p:cNvPr>
          <p:cNvSpPr/>
          <p:nvPr userDrawn="1"/>
        </p:nvSpPr>
        <p:spPr>
          <a:xfrm flipV="1">
            <a:off x="838200" y="5800218"/>
            <a:ext cx="10515600" cy="55873"/>
          </a:xfrm>
          <a:prstGeom prst="rect">
            <a:avLst/>
          </a:prstGeom>
          <a:solidFill>
            <a:srgbClr val="DADA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pic>
        <p:nvPicPr>
          <p:cNvPr id="9" name="Grafikk 8">
            <a:extLst>
              <a:ext uri="{FF2B5EF4-FFF2-40B4-BE49-F238E27FC236}">
                <a16:creationId xmlns:a16="http://schemas.microsoft.com/office/drawing/2014/main" id="{9B9A1EC9-878F-DA56-E635-E4B9BF3DC37A}"/>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954112" y="5651540"/>
            <a:ext cx="1960958" cy="426295"/>
          </a:xfrm>
          <a:prstGeom prst="rect">
            <a:avLst/>
          </a:prstGeom>
        </p:spPr>
      </p:pic>
    </p:spTree>
    <p:extLst>
      <p:ext uri="{BB962C8B-B14F-4D97-AF65-F5344CB8AC3E}">
        <p14:creationId xmlns:p14="http://schemas.microsoft.com/office/powerpoint/2010/main" val="4077943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C59364F-9FE9-7EF7-9B57-F657D8E982BF}"/>
              </a:ext>
            </a:extLst>
          </p:cNvPr>
          <p:cNvSpPr>
            <a:spLocks noGrp="1"/>
          </p:cNvSpPr>
          <p:nvPr>
            <p:ph type="title"/>
          </p:nvPr>
        </p:nvSpPr>
        <p:spPr>
          <a:xfrm>
            <a:off x="839788" y="365125"/>
            <a:ext cx="10515600" cy="1325563"/>
          </a:xfrm>
        </p:spPr>
        <p:txBody>
          <a:bodyPr/>
          <a:lstStyle/>
          <a:p>
            <a:r>
              <a:rPr lang="en-US"/>
              <a:t>Click to edit Master title style</a:t>
            </a:r>
            <a:endParaRPr lang="nb-NO"/>
          </a:p>
        </p:txBody>
      </p:sp>
      <p:sp>
        <p:nvSpPr>
          <p:cNvPr id="3" name="Plassholder for tekst 2">
            <a:extLst>
              <a:ext uri="{FF2B5EF4-FFF2-40B4-BE49-F238E27FC236}">
                <a16:creationId xmlns:a16="http://schemas.microsoft.com/office/drawing/2014/main" id="{51377037-2A94-05AF-0832-7598985FB9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Plassholder for innhold 3">
            <a:extLst>
              <a:ext uri="{FF2B5EF4-FFF2-40B4-BE49-F238E27FC236}">
                <a16:creationId xmlns:a16="http://schemas.microsoft.com/office/drawing/2014/main" id="{9F7A0445-EC03-154C-C373-344FD1F829ED}"/>
              </a:ext>
            </a:extLst>
          </p:cNvPr>
          <p:cNvSpPr>
            <a:spLocks noGrp="1"/>
          </p:cNvSpPr>
          <p:nvPr>
            <p:ph sz="half" idx="2"/>
          </p:nvPr>
        </p:nvSpPr>
        <p:spPr>
          <a:xfrm>
            <a:off x="839788" y="2505075"/>
            <a:ext cx="5157787" cy="30185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5" name="Plassholder for tekst 4">
            <a:extLst>
              <a:ext uri="{FF2B5EF4-FFF2-40B4-BE49-F238E27FC236}">
                <a16:creationId xmlns:a16="http://schemas.microsoft.com/office/drawing/2014/main" id="{B40343D8-22CC-C905-DA90-7D7B034494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Plassholder for innhold 5">
            <a:extLst>
              <a:ext uri="{FF2B5EF4-FFF2-40B4-BE49-F238E27FC236}">
                <a16:creationId xmlns:a16="http://schemas.microsoft.com/office/drawing/2014/main" id="{A94BFBB1-5AD8-FA76-0836-1B87C6ED2E64}"/>
              </a:ext>
            </a:extLst>
          </p:cNvPr>
          <p:cNvSpPr>
            <a:spLocks noGrp="1"/>
          </p:cNvSpPr>
          <p:nvPr>
            <p:ph sz="quarter" idx="4"/>
          </p:nvPr>
        </p:nvSpPr>
        <p:spPr>
          <a:xfrm>
            <a:off x="6172200" y="2505075"/>
            <a:ext cx="5183188" cy="30185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7" name="Plassholder for dato 6">
            <a:extLst>
              <a:ext uri="{FF2B5EF4-FFF2-40B4-BE49-F238E27FC236}">
                <a16:creationId xmlns:a16="http://schemas.microsoft.com/office/drawing/2014/main" id="{A5D395EB-3C36-043E-DDAE-0BF3A0F702BA}"/>
              </a:ext>
            </a:extLst>
          </p:cNvPr>
          <p:cNvSpPr>
            <a:spLocks noGrp="1"/>
          </p:cNvSpPr>
          <p:nvPr>
            <p:ph type="dt" sz="half" idx="10"/>
          </p:nvPr>
        </p:nvSpPr>
        <p:spPr/>
        <p:txBody>
          <a:bodyPr/>
          <a:lstStyle/>
          <a:p>
            <a:fld id="{99DB802F-26A6-6F45-8376-26F4EF9844F2}" type="datetimeFigureOut">
              <a:rPr lang="nb-NO" smtClean="0"/>
              <a:t>16.04.2026</a:t>
            </a:fld>
            <a:endParaRPr lang="nb-NO"/>
          </a:p>
        </p:txBody>
      </p:sp>
      <p:sp>
        <p:nvSpPr>
          <p:cNvPr id="8" name="Plassholder for bunntekst 7">
            <a:extLst>
              <a:ext uri="{FF2B5EF4-FFF2-40B4-BE49-F238E27FC236}">
                <a16:creationId xmlns:a16="http://schemas.microsoft.com/office/drawing/2014/main" id="{F8E5163F-48F6-ED9C-D595-39A970156C9D}"/>
              </a:ext>
            </a:extLst>
          </p:cNvPr>
          <p:cNvSpPr>
            <a:spLocks noGrp="1"/>
          </p:cNvSpPr>
          <p:nvPr>
            <p:ph type="ftr" sz="quarter" idx="11"/>
          </p:nvPr>
        </p:nvSpPr>
        <p:spPr/>
        <p:txBody>
          <a:bodyPr/>
          <a:lstStyle/>
          <a:p>
            <a:endParaRPr lang="nb-NO"/>
          </a:p>
        </p:txBody>
      </p:sp>
      <p:sp>
        <p:nvSpPr>
          <p:cNvPr id="9" name="Plassholder for lysbildenummer 8">
            <a:extLst>
              <a:ext uri="{FF2B5EF4-FFF2-40B4-BE49-F238E27FC236}">
                <a16:creationId xmlns:a16="http://schemas.microsoft.com/office/drawing/2014/main" id="{160C4EDF-5238-F900-FC1C-AE3337E389B3}"/>
              </a:ext>
            </a:extLst>
          </p:cNvPr>
          <p:cNvSpPr>
            <a:spLocks noGrp="1"/>
          </p:cNvSpPr>
          <p:nvPr>
            <p:ph type="sldNum" sz="quarter" idx="12"/>
          </p:nvPr>
        </p:nvSpPr>
        <p:spPr/>
        <p:txBody>
          <a:bodyPr/>
          <a:lstStyle/>
          <a:p>
            <a:fld id="{1747949F-1BA3-2643-9684-E1BF6BA28CA6}" type="slidenum">
              <a:rPr lang="nb-NO" smtClean="0"/>
              <a:t>‹#›</a:t>
            </a:fld>
            <a:endParaRPr lang="nb-NO"/>
          </a:p>
        </p:txBody>
      </p:sp>
      <p:sp>
        <p:nvSpPr>
          <p:cNvPr id="10" name="Rektangel 9">
            <a:extLst>
              <a:ext uri="{FF2B5EF4-FFF2-40B4-BE49-F238E27FC236}">
                <a16:creationId xmlns:a16="http://schemas.microsoft.com/office/drawing/2014/main" id="{A91F4683-226D-1D86-8C17-1AE7AB567145}"/>
              </a:ext>
            </a:extLst>
          </p:cNvPr>
          <p:cNvSpPr/>
          <p:nvPr userDrawn="1"/>
        </p:nvSpPr>
        <p:spPr>
          <a:xfrm flipV="1">
            <a:off x="838200" y="5912046"/>
            <a:ext cx="10515600" cy="55873"/>
          </a:xfrm>
          <a:prstGeom prst="rect">
            <a:avLst/>
          </a:prstGeom>
          <a:solidFill>
            <a:srgbClr val="DADA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pic>
        <p:nvPicPr>
          <p:cNvPr id="11" name="Grafikk 10">
            <a:extLst>
              <a:ext uri="{FF2B5EF4-FFF2-40B4-BE49-F238E27FC236}">
                <a16:creationId xmlns:a16="http://schemas.microsoft.com/office/drawing/2014/main" id="{B4A00749-A93B-F4F1-5607-B26A17C07A88}"/>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954112" y="5763368"/>
            <a:ext cx="1960958" cy="426295"/>
          </a:xfrm>
          <a:prstGeom prst="rect">
            <a:avLst/>
          </a:prstGeom>
        </p:spPr>
      </p:pic>
    </p:spTree>
    <p:extLst>
      <p:ext uri="{BB962C8B-B14F-4D97-AF65-F5344CB8AC3E}">
        <p14:creationId xmlns:p14="http://schemas.microsoft.com/office/powerpoint/2010/main" val="3119875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10BBC85-1438-6037-8964-457065EA2F18}"/>
              </a:ext>
            </a:extLst>
          </p:cNvPr>
          <p:cNvSpPr>
            <a:spLocks noGrp="1"/>
          </p:cNvSpPr>
          <p:nvPr>
            <p:ph type="title"/>
          </p:nvPr>
        </p:nvSpPr>
        <p:spPr/>
        <p:txBody>
          <a:bodyPr/>
          <a:lstStyle/>
          <a:p>
            <a:r>
              <a:rPr lang="en-US"/>
              <a:t>Click to edit Master title style</a:t>
            </a:r>
            <a:endParaRPr lang="nb-NO"/>
          </a:p>
        </p:txBody>
      </p:sp>
      <p:sp>
        <p:nvSpPr>
          <p:cNvPr id="3" name="Plassholder for dato 2">
            <a:extLst>
              <a:ext uri="{FF2B5EF4-FFF2-40B4-BE49-F238E27FC236}">
                <a16:creationId xmlns:a16="http://schemas.microsoft.com/office/drawing/2014/main" id="{72E9F554-F6DE-F1B0-4443-94A6D4215344}"/>
              </a:ext>
            </a:extLst>
          </p:cNvPr>
          <p:cNvSpPr>
            <a:spLocks noGrp="1"/>
          </p:cNvSpPr>
          <p:nvPr>
            <p:ph type="dt" sz="half" idx="10"/>
          </p:nvPr>
        </p:nvSpPr>
        <p:spPr/>
        <p:txBody>
          <a:bodyPr/>
          <a:lstStyle/>
          <a:p>
            <a:fld id="{99DB802F-26A6-6F45-8376-26F4EF9844F2}" type="datetimeFigureOut">
              <a:rPr lang="nb-NO" smtClean="0"/>
              <a:t>16.04.2026</a:t>
            </a:fld>
            <a:endParaRPr lang="nb-NO"/>
          </a:p>
        </p:txBody>
      </p:sp>
      <p:sp>
        <p:nvSpPr>
          <p:cNvPr id="4" name="Plassholder for bunntekst 3">
            <a:extLst>
              <a:ext uri="{FF2B5EF4-FFF2-40B4-BE49-F238E27FC236}">
                <a16:creationId xmlns:a16="http://schemas.microsoft.com/office/drawing/2014/main" id="{7F52A0F5-23F4-D884-8642-1F0D6C147514}"/>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BA19F545-CED2-8CEF-06A2-BA6A70405955}"/>
              </a:ext>
            </a:extLst>
          </p:cNvPr>
          <p:cNvSpPr>
            <a:spLocks noGrp="1"/>
          </p:cNvSpPr>
          <p:nvPr>
            <p:ph type="sldNum" sz="quarter" idx="12"/>
          </p:nvPr>
        </p:nvSpPr>
        <p:spPr/>
        <p:txBody>
          <a:bodyPr/>
          <a:lstStyle/>
          <a:p>
            <a:fld id="{1747949F-1BA3-2643-9684-E1BF6BA28CA6}" type="slidenum">
              <a:rPr lang="nb-NO" smtClean="0"/>
              <a:t>‹#›</a:t>
            </a:fld>
            <a:endParaRPr lang="nb-NO"/>
          </a:p>
        </p:txBody>
      </p:sp>
      <p:sp>
        <p:nvSpPr>
          <p:cNvPr id="6" name="Rektangel 5">
            <a:extLst>
              <a:ext uri="{FF2B5EF4-FFF2-40B4-BE49-F238E27FC236}">
                <a16:creationId xmlns:a16="http://schemas.microsoft.com/office/drawing/2014/main" id="{6F14C42C-194A-F3ED-41CE-96AAFA207A29}"/>
              </a:ext>
            </a:extLst>
          </p:cNvPr>
          <p:cNvSpPr/>
          <p:nvPr userDrawn="1"/>
        </p:nvSpPr>
        <p:spPr>
          <a:xfrm flipV="1">
            <a:off x="838200" y="5800218"/>
            <a:ext cx="10515600" cy="55873"/>
          </a:xfrm>
          <a:prstGeom prst="rect">
            <a:avLst/>
          </a:prstGeom>
          <a:solidFill>
            <a:srgbClr val="DADA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pic>
        <p:nvPicPr>
          <p:cNvPr id="7" name="Grafikk 6">
            <a:extLst>
              <a:ext uri="{FF2B5EF4-FFF2-40B4-BE49-F238E27FC236}">
                <a16:creationId xmlns:a16="http://schemas.microsoft.com/office/drawing/2014/main" id="{F0DFC093-3338-47E9-0F25-24EF46BDF16C}"/>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954112" y="5651540"/>
            <a:ext cx="1960958" cy="426295"/>
          </a:xfrm>
          <a:prstGeom prst="rect">
            <a:avLst/>
          </a:prstGeom>
        </p:spPr>
      </p:pic>
    </p:spTree>
    <p:extLst>
      <p:ext uri="{BB962C8B-B14F-4D97-AF65-F5344CB8AC3E}">
        <p14:creationId xmlns:p14="http://schemas.microsoft.com/office/powerpoint/2010/main" val="3641842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ogoslide blå">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E2FEA8AE-247C-B90B-1E33-DBA9264B129C}"/>
              </a:ext>
            </a:extLst>
          </p:cNvPr>
          <p:cNvSpPr/>
          <p:nvPr userDrawn="1"/>
        </p:nvSpPr>
        <p:spPr>
          <a:xfrm>
            <a:off x="0" y="0"/>
            <a:ext cx="12192000" cy="6858000"/>
          </a:xfrm>
          <a:prstGeom prst="rect">
            <a:avLst/>
          </a:prstGeom>
          <a:solidFill>
            <a:srgbClr val="3B2E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8" name="Grafikk 7">
            <a:extLst>
              <a:ext uri="{FF2B5EF4-FFF2-40B4-BE49-F238E27FC236}">
                <a16:creationId xmlns:a16="http://schemas.microsoft.com/office/drawing/2014/main" id="{620F5130-8A78-C066-C61E-0E4107423284}"/>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2821559" y="2717165"/>
            <a:ext cx="6548882" cy="1423670"/>
          </a:xfrm>
          <a:prstGeom prst="rect">
            <a:avLst/>
          </a:prstGeom>
        </p:spPr>
      </p:pic>
    </p:spTree>
    <p:extLst>
      <p:ext uri="{BB962C8B-B14F-4D97-AF65-F5344CB8AC3E}">
        <p14:creationId xmlns:p14="http://schemas.microsoft.com/office/powerpoint/2010/main" val="4048844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Logoslide blå payoff">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E2FEA8AE-247C-B90B-1E33-DBA9264B129C}"/>
              </a:ext>
            </a:extLst>
          </p:cNvPr>
          <p:cNvSpPr/>
          <p:nvPr userDrawn="1"/>
        </p:nvSpPr>
        <p:spPr>
          <a:xfrm>
            <a:off x="0" y="0"/>
            <a:ext cx="12192000" cy="6858000"/>
          </a:xfrm>
          <a:prstGeom prst="rect">
            <a:avLst/>
          </a:prstGeom>
          <a:solidFill>
            <a:srgbClr val="3B2E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pic>
        <p:nvPicPr>
          <p:cNvPr id="8" name="Grafikk 7">
            <a:extLst>
              <a:ext uri="{FF2B5EF4-FFF2-40B4-BE49-F238E27FC236}">
                <a16:creationId xmlns:a16="http://schemas.microsoft.com/office/drawing/2014/main" id="{620F5130-8A78-C066-C61E-0E4107423284}"/>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2821559" y="2340648"/>
            <a:ext cx="6548882" cy="1423670"/>
          </a:xfrm>
          <a:prstGeom prst="rect">
            <a:avLst/>
          </a:prstGeom>
        </p:spPr>
      </p:pic>
      <p:pic>
        <p:nvPicPr>
          <p:cNvPr id="5" name="Grafikk 4">
            <a:extLst>
              <a:ext uri="{FF2B5EF4-FFF2-40B4-BE49-F238E27FC236}">
                <a16:creationId xmlns:a16="http://schemas.microsoft.com/office/drawing/2014/main" id="{317829FC-E71B-59DD-3C42-7D7B60BD543E}"/>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3104030" y="4006177"/>
            <a:ext cx="6093758" cy="221803"/>
          </a:xfrm>
          <a:prstGeom prst="rect">
            <a:avLst/>
          </a:prstGeom>
        </p:spPr>
      </p:pic>
    </p:spTree>
    <p:extLst>
      <p:ext uri="{BB962C8B-B14F-4D97-AF65-F5344CB8AC3E}">
        <p14:creationId xmlns:p14="http://schemas.microsoft.com/office/powerpoint/2010/main" val="4119154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2922C878-262B-DB3B-22C6-49AFC7B3DC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dirty="0"/>
              <a:t>Klikk for å redigere tittelstil</a:t>
            </a:r>
          </a:p>
        </p:txBody>
      </p:sp>
      <p:sp>
        <p:nvSpPr>
          <p:cNvPr id="3" name="Plassholder for tekst 2">
            <a:extLst>
              <a:ext uri="{FF2B5EF4-FFF2-40B4-BE49-F238E27FC236}">
                <a16:creationId xmlns:a16="http://schemas.microsoft.com/office/drawing/2014/main" id="{09B48923-F57D-0C80-69BC-A0286A16B8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dato 3">
            <a:extLst>
              <a:ext uri="{FF2B5EF4-FFF2-40B4-BE49-F238E27FC236}">
                <a16:creationId xmlns:a16="http://schemas.microsoft.com/office/drawing/2014/main" id="{50E8F3A1-2292-7E75-9FBD-B86B6DDDAC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tint val="82000"/>
                  </a:schemeClr>
                </a:solidFill>
                <a:latin typeface="Figtree Light" pitchFamily="2" charset="0"/>
              </a:defRPr>
            </a:lvl1pPr>
          </a:lstStyle>
          <a:p>
            <a:fld id="{99DB802F-26A6-6F45-8376-26F4EF9844F2}" type="datetimeFigureOut">
              <a:rPr lang="nb-NO" smtClean="0"/>
              <a:pPr/>
              <a:t>16.04.2026</a:t>
            </a:fld>
            <a:endParaRPr lang="nb-NO" dirty="0"/>
          </a:p>
        </p:txBody>
      </p:sp>
      <p:sp>
        <p:nvSpPr>
          <p:cNvPr id="5" name="Plassholder for bunntekst 4">
            <a:extLst>
              <a:ext uri="{FF2B5EF4-FFF2-40B4-BE49-F238E27FC236}">
                <a16:creationId xmlns:a16="http://schemas.microsoft.com/office/drawing/2014/main" id="{75E3A5E8-BF65-A894-8F8C-3B0B095B3C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tint val="82000"/>
                  </a:schemeClr>
                </a:solidFill>
                <a:latin typeface="Figtree Light" pitchFamily="2" charset="0"/>
              </a:defRPr>
            </a:lvl1pPr>
          </a:lstStyle>
          <a:p>
            <a:endParaRPr lang="nb-NO" dirty="0"/>
          </a:p>
        </p:txBody>
      </p:sp>
      <p:sp>
        <p:nvSpPr>
          <p:cNvPr id="6" name="Plassholder for lysbildenummer 5">
            <a:extLst>
              <a:ext uri="{FF2B5EF4-FFF2-40B4-BE49-F238E27FC236}">
                <a16:creationId xmlns:a16="http://schemas.microsoft.com/office/drawing/2014/main" id="{7E96D0E4-4458-0447-4CF6-A684E53743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chemeClr val="tx1">
                    <a:tint val="82000"/>
                  </a:schemeClr>
                </a:solidFill>
                <a:latin typeface="Figtree Light" pitchFamily="2" charset="0"/>
              </a:defRPr>
            </a:lvl1pPr>
          </a:lstStyle>
          <a:p>
            <a:fld id="{1747949F-1BA3-2643-9684-E1BF6BA28CA6}" type="slidenum">
              <a:rPr lang="nb-NO" smtClean="0"/>
              <a:pPr/>
              <a:t>‹#›</a:t>
            </a:fld>
            <a:endParaRPr lang="nb-NO" dirty="0"/>
          </a:p>
        </p:txBody>
      </p:sp>
    </p:spTree>
    <p:extLst>
      <p:ext uri="{BB962C8B-B14F-4D97-AF65-F5344CB8AC3E}">
        <p14:creationId xmlns:p14="http://schemas.microsoft.com/office/powerpoint/2010/main" val="2077604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73" r:id="rId4"/>
    <p:sldLayoutId id="2147483652" r:id="rId5"/>
    <p:sldLayoutId id="2147483653" r:id="rId6"/>
    <p:sldLayoutId id="2147483654" r:id="rId7"/>
    <p:sldLayoutId id="2147483655" r:id="rId8"/>
    <p:sldLayoutId id="2147483669" r:id="rId9"/>
    <p:sldLayoutId id="2147483670" r:id="rId10"/>
    <p:sldLayoutId id="2147483657" r:id="rId11"/>
    <p:sldLayoutId id="2147483661" r:id="rId12"/>
    <p:sldLayoutId id="2147483656" r:id="rId13"/>
    <p:sldLayoutId id="2147483658" r:id="rId14"/>
    <p:sldLayoutId id="2147483671" r:id="rId15"/>
    <p:sldLayoutId id="2147483672" r:id="rId16"/>
    <p:sldLayoutId id="2147483659" r:id="rId17"/>
    <p:sldLayoutId id="2147483660" r:id="rId18"/>
    <p:sldLayoutId id="2147483663" r:id="rId19"/>
    <p:sldLayoutId id="2147483666" r:id="rId20"/>
    <p:sldLayoutId id="2147483664" r:id="rId21"/>
    <p:sldLayoutId id="2147483665" r:id="rId22"/>
    <p:sldLayoutId id="2147483667" r:id="rId23"/>
    <p:sldLayoutId id="2147483668" r:id="rId24"/>
    <p:sldLayoutId id="2147483662" r:id="rId25"/>
    <p:sldLayoutId id="2147483674" r:id="rId26"/>
  </p:sldLayoutIdLst>
  <p:txStyles>
    <p:titleStyle>
      <a:lvl1pPr algn="l" defTabSz="914400" rtl="0" eaLnBrk="1" latinLnBrk="0" hangingPunct="1">
        <a:lnSpc>
          <a:spcPct val="90000"/>
        </a:lnSpc>
        <a:spcBef>
          <a:spcPct val="0"/>
        </a:spcBef>
        <a:buNone/>
        <a:defRPr sz="4400" b="0" i="0" kern="1200">
          <a:solidFill>
            <a:schemeClr val="tx1"/>
          </a:solidFill>
          <a:latin typeface="Figtree"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Figtree"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Figtree"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Figtree"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Figtree"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Figtree"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3647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008AA-0EB0-9522-72E8-193306903DFD}"/>
              </a:ext>
            </a:extLst>
          </p:cNvPr>
          <p:cNvSpPr>
            <a:spLocks noGrp="1"/>
          </p:cNvSpPr>
          <p:nvPr>
            <p:ph type="title"/>
          </p:nvPr>
        </p:nvSpPr>
        <p:spPr/>
        <p:txBody>
          <a:bodyPr/>
          <a:lstStyle/>
          <a:p>
            <a:r>
              <a:rPr lang="nb-NO" dirty="0"/>
              <a:t>Nettverkenes årsrapport - produksjon</a:t>
            </a:r>
            <a:endParaRPr lang="en-US" dirty="0"/>
          </a:p>
        </p:txBody>
      </p:sp>
      <p:sp>
        <p:nvSpPr>
          <p:cNvPr id="3" name="Content Placeholder 2">
            <a:extLst>
              <a:ext uri="{FF2B5EF4-FFF2-40B4-BE49-F238E27FC236}">
                <a16:creationId xmlns:a16="http://schemas.microsoft.com/office/drawing/2014/main" id="{57A63AE6-265D-5B6E-B9B5-9A1FA7B2645B}"/>
              </a:ext>
            </a:extLst>
          </p:cNvPr>
          <p:cNvSpPr>
            <a:spLocks noGrp="1"/>
          </p:cNvSpPr>
          <p:nvPr>
            <p:ph idx="1"/>
          </p:nvPr>
        </p:nvSpPr>
        <p:spPr/>
        <p:txBody>
          <a:bodyPr>
            <a:normAutofit/>
          </a:bodyPr>
          <a:lstStyle/>
          <a:p>
            <a:pPr marL="0" indent="0">
              <a:buNone/>
            </a:pPr>
            <a:r>
              <a:rPr lang="nb-NO" sz="2000" dirty="0"/>
              <a:t>I løpet av året som har gått har </a:t>
            </a:r>
            <a:r>
              <a:rPr lang="nb-NO" sz="2000" b="1" dirty="0"/>
              <a:t>produksjonsnettverket</a:t>
            </a:r>
            <a:r>
              <a:rPr lang="nb-NO" sz="2000" dirty="0"/>
              <a:t> avholdt følgende arrangementer:</a:t>
            </a:r>
          </a:p>
          <a:p>
            <a:r>
              <a:rPr lang="nb-NO" sz="2000" b="1" dirty="0"/>
              <a:t>Lean og 5S</a:t>
            </a:r>
            <a:r>
              <a:rPr lang="nb-NO" sz="2000" dirty="0"/>
              <a:t>, møte hos Mapei i mai</a:t>
            </a:r>
          </a:p>
          <a:p>
            <a:r>
              <a:rPr lang="nb-NO" sz="2000" b="1" dirty="0"/>
              <a:t>Hvordan ta KI i bruk i produksjon? i</a:t>
            </a:r>
            <a:r>
              <a:rPr lang="nb-NO" sz="2000" dirty="0"/>
              <a:t> september</a:t>
            </a:r>
          </a:p>
          <a:p>
            <a:pPr marL="0" indent="0">
              <a:buNone/>
            </a:pPr>
            <a:endParaRPr lang="en-US" sz="2000" dirty="0"/>
          </a:p>
          <a:p>
            <a:pPr marL="0" indent="0">
              <a:buNone/>
            </a:pPr>
            <a:r>
              <a:rPr lang="nb-NO" sz="2000" dirty="0"/>
              <a:t>Kun et lite arbeidsutvalg. </a:t>
            </a:r>
          </a:p>
          <a:p>
            <a:pPr marL="0" indent="0">
              <a:buNone/>
            </a:pPr>
            <a:endParaRPr lang="nb-NO" sz="2000" dirty="0"/>
          </a:p>
          <a:p>
            <a:r>
              <a:rPr lang="en-US" sz="2000" dirty="0" err="1"/>
              <a:t>Takket</a:t>
            </a:r>
            <a:r>
              <a:rPr lang="en-US" sz="2000" dirty="0"/>
              <a:t> av Jan Erik Lia 31.desember og </a:t>
            </a:r>
            <a:r>
              <a:rPr lang="en-US" sz="2000" dirty="0" err="1"/>
              <a:t>onboardet</a:t>
            </a:r>
            <a:r>
              <a:rPr lang="en-US" sz="2000" dirty="0"/>
              <a:t> Thomas Kvisler i </a:t>
            </a:r>
            <a:r>
              <a:rPr lang="en-US" sz="2000" dirty="0" err="1"/>
              <a:t>januar</a:t>
            </a:r>
            <a:r>
              <a:rPr lang="en-US" sz="2000" dirty="0"/>
              <a:t>. </a:t>
            </a:r>
          </a:p>
        </p:txBody>
      </p:sp>
    </p:spTree>
    <p:extLst>
      <p:ext uri="{BB962C8B-B14F-4D97-AF65-F5344CB8AC3E}">
        <p14:creationId xmlns:p14="http://schemas.microsoft.com/office/powerpoint/2010/main" val="3054231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4FA5D-D5A2-6563-B254-D381426948D6}"/>
              </a:ext>
            </a:extLst>
          </p:cNvPr>
          <p:cNvSpPr>
            <a:spLocks noGrp="1"/>
          </p:cNvSpPr>
          <p:nvPr>
            <p:ph type="title"/>
          </p:nvPr>
        </p:nvSpPr>
        <p:spPr>
          <a:xfrm>
            <a:off x="7168896" y="365125"/>
            <a:ext cx="4184904" cy="1325563"/>
          </a:xfrm>
        </p:spPr>
        <p:txBody>
          <a:bodyPr/>
          <a:lstStyle/>
          <a:p>
            <a:r>
              <a:rPr lang="nb-NO" dirty="0"/>
              <a:t>Regnskap 2025</a:t>
            </a:r>
            <a:endParaRPr lang="en-US" dirty="0"/>
          </a:p>
        </p:txBody>
      </p:sp>
      <p:pic>
        <p:nvPicPr>
          <p:cNvPr id="5" name="Content Placeholder 4">
            <a:extLst>
              <a:ext uri="{FF2B5EF4-FFF2-40B4-BE49-F238E27FC236}">
                <a16:creationId xmlns:a16="http://schemas.microsoft.com/office/drawing/2014/main" id="{9A6E3696-83B2-D0D9-A3CC-C2E39DD60B25}"/>
              </a:ext>
            </a:extLst>
          </p:cNvPr>
          <p:cNvPicPr>
            <a:picLocks noGrp="1" noChangeAspect="1"/>
          </p:cNvPicPr>
          <p:nvPr>
            <p:ph idx="1"/>
          </p:nvPr>
        </p:nvPicPr>
        <p:blipFill>
          <a:blip r:embed="rId2"/>
          <a:stretch>
            <a:fillRect/>
          </a:stretch>
        </p:blipFill>
        <p:spPr>
          <a:xfrm>
            <a:off x="493004" y="0"/>
            <a:ext cx="6273556" cy="5887750"/>
          </a:xfrm>
          <a:prstGeom prst="rect">
            <a:avLst/>
          </a:prstGeom>
        </p:spPr>
      </p:pic>
    </p:spTree>
    <p:extLst>
      <p:ext uri="{BB962C8B-B14F-4D97-AF65-F5344CB8AC3E}">
        <p14:creationId xmlns:p14="http://schemas.microsoft.com/office/powerpoint/2010/main" val="26704017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4EFE-123F-84F3-0EE1-9E9C7B94F5D8}"/>
              </a:ext>
            </a:extLst>
          </p:cNvPr>
          <p:cNvSpPr>
            <a:spLocks noGrp="1"/>
          </p:cNvSpPr>
          <p:nvPr>
            <p:ph type="title"/>
          </p:nvPr>
        </p:nvSpPr>
        <p:spPr>
          <a:xfrm>
            <a:off x="7114032" y="365125"/>
            <a:ext cx="4239768" cy="1325563"/>
          </a:xfrm>
        </p:spPr>
        <p:txBody>
          <a:bodyPr/>
          <a:lstStyle/>
          <a:p>
            <a:r>
              <a:rPr lang="nb-NO" dirty="0"/>
              <a:t>Balanse 2025</a:t>
            </a:r>
            <a:endParaRPr lang="en-US" dirty="0"/>
          </a:p>
        </p:txBody>
      </p:sp>
      <p:pic>
        <p:nvPicPr>
          <p:cNvPr id="5" name="Content Placeholder 4">
            <a:extLst>
              <a:ext uri="{FF2B5EF4-FFF2-40B4-BE49-F238E27FC236}">
                <a16:creationId xmlns:a16="http://schemas.microsoft.com/office/drawing/2014/main" id="{97BD918C-387E-FAF6-9A66-BB534FF9BAE4}"/>
              </a:ext>
            </a:extLst>
          </p:cNvPr>
          <p:cNvPicPr>
            <a:picLocks noGrp="1" noChangeAspect="1"/>
          </p:cNvPicPr>
          <p:nvPr>
            <p:ph idx="1"/>
          </p:nvPr>
        </p:nvPicPr>
        <p:blipFill>
          <a:blip r:embed="rId2"/>
          <a:stretch>
            <a:fillRect/>
          </a:stretch>
        </p:blipFill>
        <p:spPr>
          <a:xfrm>
            <a:off x="838200" y="152196"/>
            <a:ext cx="5818632" cy="5740108"/>
          </a:xfrm>
          <a:prstGeom prst="rect">
            <a:avLst/>
          </a:prstGeom>
        </p:spPr>
      </p:pic>
    </p:spTree>
    <p:extLst>
      <p:ext uri="{BB962C8B-B14F-4D97-AF65-F5344CB8AC3E}">
        <p14:creationId xmlns:p14="http://schemas.microsoft.com/office/powerpoint/2010/main" val="15434900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B11F1-234D-9246-0E62-21DA291842A2}"/>
              </a:ext>
            </a:extLst>
          </p:cNvPr>
          <p:cNvSpPr>
            <a:spLocks noGrp="1"/>
          </p:cNvSpPr>
          <p:nvPr>
            <p:ph type="title"/>
          </p:nvPr>
        </p:nvSpPr>
        <p:spPr/>
        <p:txBody>
          <a:bodyPr/>
          <a:lstStyle/>
          <a:p>
            <a:r>
              <a:rPr lang="nb-NO" dirty="0"/>
              <a:t>Styrets forslag til medlemskontingent 2026</a:t>
            </a:r>
            <a:endParaRPr lang="en-US" dirty="0"/>
          </a:p>
        </p:txBody>
      </p:sp>
      <p:sp>
        <p:nvSpPr>
          <p:cNvPr id="3" name="Content Placeholder 2">
            <a:extLst>
              <a:ext uri="{FF2B5EF4-FFF2-40B4-BE49-F238E27FC236}">
                <a16:creationId xmlns:a16="http://schemas.microsoft.com/office/drawing/2014/main" id="{504D465C-487E-A50E-DB4A-9F3307CB549A}"/>
              </a:ext>
            </a:extLst>
          </p:cNvPr>
          <p:cNvSpPr>
            <a:spLocks noGrp="1"/>
          </p:cNvSpPr>
          <p:nvPr>
            <p:ph idx="1"/>
          </p:nvPr>
        </p:nvSpPr>
        <p:spPr/>
        <p:txBody>
          <a:bodyPr/>
          <a:lstStyle/>
          <a:p>
            <a:r>
              <a:rPr lang="nb-NO" dirty="0"/>
              <a:t>Årlig indeksjustering vedtatt i 2025. </a:t>
            </a:r>
          </a:p>
          <a:p>
            <a:r>
              <a:rPr lang="nb-NO" dirty="0"/>
              <a:t>Foreslått kontingent for 2026:</a:t>
            </a:r>
            <a:endParaRPr lang="en-US" dirty="0"/>
          </a:p>
        </p:txBody>
      </p:sp>
      <p:graphicFrame>
        <p:nvGraphicFramePr>
          <p:cNvPr id="4" name="Table 3">
            <a:extLst>
              <a:ext uri="{FF2B5EF4-FFF2-40B4-BE49-F238E27FC236}">
                <a16:creationId xmlns:a16="http://schemas.microsoft.com/office/drawing/2014/main" id="{7B5E0401-EB79-3F73-9DFD-D25EBE694504}"/>
              </a:ext>
            </a:extLst>
          </p:cNvPr>
          <p:cNvGraphicFramePr>
            <a:graphicFrameLocks noGrp="1"/>
          </p:cNvGraphicFramePr>
          <p:nvPr>
            <p:extLst>
              <p:ext uri="{D42A27DB-BD31-4B8C-83A1-F6EECF244321}">
                <p14:modId xmlns:p14="http://schemas.microsoft.com/office/powerpoint/2010/main" val="3382499326"/>
              </p:ext>
            </p:extLst>
          </p:nvPr>
        </p:nvGraphicFramePr>
        <p:xfrm>
          <a:off x="1531620" y="2904014"/>
          <a:ext cx="7806692" cy="2113758"/>
        </p:xfrm>
        <a:graphic>
          <a:graphicData uri="http://schemas.openxmlformats.org/drawingml/2006/table">
            <a:tbl>
              <a:tblPr>
                <a:tableStyleId>{2D5ABB26-0587-4C30-8999-92F81FD0307C}</a:tableStyleId>
              </a:tblPr>
              <a:tblGrid>
                <a:gridCol w="1951673">
                  <a:extLst>
                    <a:ext uri="{9D8B030D-6E8A-4147-A177-3AD203B41FA5}">
                      <a16:colId xmlns:a16="http://schemas.microsoft.com/office/drawing/2014/main" val="2463327600"/>
                    </a:ext>
                  </a:extLst>
                </a:gridCol>
                <a:gridCol w="1951673">
                  <a:extLst>
                    <a:ext uri="{9D8B030D-6E8A-4147-A177-3AD203B41FA5}">
                      <a16:colId xmlns:a16="http://schemas.microsoft.com/office/drawing/2014/main" val="2146356491"/>
                    </a:ext>
                  </a:extLst>
                </a:gridCol>
                <a:gridCol w="1951673">
                  <a:extLst>
                    <a:ext uri="{9D8B030D-6E8A-4147-A177-3AD203B41FA5}">
                      <a16:colId xmlns:a16="http://schemas.microsoft.com/office/drawing/2014/main" val="2004236204"/>
                    </a:ext>
                  </a:extLst>
                </a:gridCol>
                <a:gridCol w="1951673">
                  <a:extLst>
                    <a:ext uri="{9D8B030D-6E8A-4147-A177-3AD203B41FA5}">
                      <a16:colId xmlns:a16="http://schemas.microsoft.com/office/drawing/2014/main" val="3798145070"/>
                    </a:ext>
                  </a:extLst>
                </a:gridCol>
              </a:tblGrid>
              <a:tr h="352293">
                <a:tc>
                  <a:txBody>
                    <a:bodyPr/>
                    <a:lstStyle/>
                    <a:p>
                      <a:endParaRPr lang="en-US" sz="1600"/>
                    </a:p>
                  </a:txBody>
                  <a:tcPr/>
                </a:tc>
                <a:tc>
                  <a:txBody>
                    <a:bodyPr/>
                    <a:lstStyle/>
                    <a:p>
                      <a:endParaRPr lang="en-US" sz="1600"/>
                    </a:p>
                  </a:txBody>
                  <a:tcPr/>
                </a:tc>
                <a:tc>
                  <a:txBody>
                    <a:bodyPr/>
                    <a:lstStyle/>
                    <a:p>
                      <a:endParaRPr lang="en-US" sz="1600"/>
                    </a:p>
                  </a:txBody>
                  <a:tcPr/>
                </a:tc>
                <a:tc>
                  <a:txBody>
                    <a:bodyPr/>
                    <a:lstStyle/>
                    <a:p>
                      <a:endParaRPr lang="en-US" sz="1600"/>
                    </a:p>
                  </a:txBody>
                  <a:tcPr/>
                </a:tc>
                <a:extLst>
                  <a:ext uri="{0D108BD9-81ED-4DB2-BD59-A6C34878D82A}">
                    <a16:rowId xmlns:a16="http://schemas.microsoft.com/office/drawing/2014/main" val="3497282172"/>
                  </a:ext>
                </a:extLst>
              </a:tr>
              <a:tr h="352293">
                <a:tc>
                  <a:txBody>
                    <a:bodyPr/>
                    <a:lstStyle/>
                    <a:p>
                      <a:pPr>
                        <a:buNone/>
                      </a:pPr>
                      <a:r>
                        <a:rPr lang="en-US" sz="1600" dirty="0" err="1">
                          <a:effectLst/>
                        </a:rPr>
                        <a:t>Medlemskategori</a:t>
                      </a:r>
                      <a:endParaRPr lang="en-US" sz="1600" dirty="0">
                        <a:effectLst/>
                      </a:endParaRPr>
                    </a:p>
                  </a:txBody>
                  <a:tcPr anchor="ctr"/>
                </a:tc>
                <a:tc>
                  <a:txBody>
                    <a:bodyPr/>
                    <a:lstStyle/>
                    <a:p>
                      <a:pPr algn="r">
                        <a:buNone/>
                      </a:pPr>
                      <a:r>
                        <a:rPr lang="en-US" sz="1600" dirty="0" err="1">
                          <a:effectLst/>
                        </a:rPr>
                        <a:t>Kontingent</a:t>
                      </a:r>
                      <a:r>
                        <a:rPr lang="en-US" sz="1600" dirty="0">
                          <a:effectLst/>
                        </a:rPr>
                        <a:t> 2025</a:t>
                      </a:r>
                    </a:p>
                  </a:txBody>
                  <a:tcPr anchor="ctr"/>
                </a:tc>
                <a:tc>
                  <a:txBody>
                    <a:bodyPr/>
                    <a:lstStyle/>
                    <a:p>
                      <a:pPr algn="r">
                        <a:buNone/>
                      </a:pPr>
                      <a:r>
                        <a:rPr lang="en-US" sz="1600">
                          <a:effectLst/>
                        </a:rPr>
                        <a:t>Justert med 3,1 %</a:t>
                      </a:r>
                    </a:p>
                  </a:txBody>
                  <a:tcPr anchor="ctr"/>
                </a:tc>
                <a:tc>
                  <a:txBody>
                    <a:bodyPr/>
                    <a:lstStyle/>
                    <a:p>
                      <a:pPr algn="r">
                        <a:buNone/>
                      </a:pPr>
                      <a:r>
                        <a:rPr lang="en-US" sz="1600">
                          <a:effectLst/>
                        </a:rPr>
                        <a:t>Foreslått avrundet</a:t>
                      </a:r>
                    </a:p>
                  </a:txBody>
                  <a:tcPr anchor="ctr"/>
                </a:tc>
                <a:extLst>
                  <a:ext uri="{0D108BD9-81ED-4DB2-BD59-A6C34878D82A}">
                    <a16:rowId xmlns:a16="http://schemas.microsoft.com/office/drawing/2014/main" val="3154639104"/>
                  </a:ext>
                </a:extLst>
              </a:tr>
              <a:tr h="352293">
                <a:tc>
                  <a:txBody>
                    <a:bodyPr/>
                    <a:lstStyle/>
                    <a:p>
                      <a:pPr>
                        <a:buNone/>
                      </a:pPr>
                      <a:r>
                        <a:rPr lang="en-US" sz="1600">
                          <a:effectLst/>
                        </a:rPr>
                        <a:t>1–10 ansatte</a:t>
                      </a:r>
                    </a:p>
                  </a:txBody>
                  <a:tcPr anchor="ctr"/>
                </a:tc>
                <a:tc>
                  <a:txBody>
                    <a:bodyPr/>
                    <a:lstStyle/>
                    <a:p>
                      <a:pPr algn="r">
                        <a:buNone/>
                      </a:pPr>
                      <a:r>
                        <a:rPr lang="en-US" sz="1600">
                          <a:effectLst/>
                        </a:rPr>
                        <a:t>4 500</a:t>
                      </a:r>
                    </a:p>
                  </a:txBody>
                  <a:tcPr anchor="ctr"/>
                </a:tc>
                <a:tc>
                  <a:txBody>
                    <a:bodyPr/>
                    <a:lstStyle/>
                    <a:p>
                      <a:pPr algn="r">
                        <a:buNone/>
                      </a:pPr>
                      <a:r>
                        <a:rPr lang="en-US" sz="1600">
                          <a:effectLst/>
                        </a:rPr>
                        <a:t>4 639,5</a:t>
                      </a:r>
                    </a:p>
                  </a:txBody>
                  <a:tcPr anchor="ctr"/>
                </a:tc>
                <a:tc>
                  <a:txBody>
                    <a:bodyPr/>
                    <a:lstStyle/>
                    <a:p>
                      <a:pPr algn="r">
                        <a:buNone/>
                      </a:pPr>
                      <a:r>
                        <a:rPr lang="en-US" sz="1600" b="1">
                          <a:effectLst/>
                        </a:rPr>
                        <a:t>4 640</a:t>
                      </a:r>
                      <a:endParaRPr lang="en-US" sz="1600">
                        <a:effectLst/>
                      </a:endParaRPr>
                    </a:p>
                  </a:txBody>
                  <a:tcPr anchor="ctr"/>
                </a:tc>
                <a:extLst>
                  <a:ext uri="{0D108BD9-81ED-4DB2-BD59-A6C34878D82A}">
                    <a16:rowId xmlns:a16="http://schemas.microsoft.com/office/drawing/2014/main" val="939693409"/>
                  </a:ext>
                </a:extLst>
              </a:tr>
              <a:tr h="352293">
                <a:tc>
                  <a:txBody>
                    <a:bodyPr/>
                    <a:lstStyle/>
                    <a:p>
                      <a:pPr>
                        <a:buNone/>
                      </a:pPr>
                      <a:r>
                        <a:rPr lang="en-US" sz="1600">
                          <a:effectLst/>
                        </a:rPr>
                        <a:t>11–25 ansatte</a:t>
                      </a:r>
                    </a:p>
                  </a:txBody>
                  <a:tcPr anchor="ctr"/>
                </a:tc>
                <a:tc>
                  <a:txBody>
                    <a:bodyPr/>
                    <a:lstStyle/>
                    <a:p>
                      <a:pPr algn="r">
                        <a:buNone/>
                      </a:pPr>
                      <a:r>
                        <a:rPr lang="en-US" sz="1600">
                          <a:effectLst/>
                        </a:rPr>
                        <a:t>7 500</a:t>
                      </a:r>
                    </a:p>
                  </a:txBody>
                  <a:tcPr anchor="ctr"/>
                </a:tc>
                <a:tc>
                  <a:txBody>
                    <a:bodyPr/>
                    <a:lstStyle/>
                    <a:p>
                      <a:pPr algn="r">
                        <a:buNone/>
                      </a:pPr>
                      <a:r>
                        <a:rPr lang="en-US" sz="1600">
                          <a:effectLst/>
                        </a:rPr>
                        <a:t>7 732,5</a:t>
                      </a:r>
                    </a:p>
                  </a:txBody>
                  <a:tcPr anchor="ctr"/>
                </a:tc>
                <a:tc>
                  <a:txBody>
                    <a:bodyPr/>
                    <a:lstStyle/>
                    <a:p>
                      <a:pPr algn="r">
                        <a:buNone/>
                      </a:pPr>
                      <a:r>
                        <a:rPr lang="en-US" sz="1600" b="1">
                          <a:effectLst/>
                        </a:rPr>
                        <a:t>7 730</a:t>
                      </a:r>
                      <a:endParaRPr lang="en-US" sz="1600">
                        <a:effectLst/>
                      </a:endParaRPr>
                    </a:p>
                  </a:txBody>
                  <a:tcPr anchor="ctr"/>
                </a:tc>
                <a:extLst>
                  <a:ext uri="{0D108BD9-81ED-4DB2-BD59-A6C34878D82A}">
                    <a16:rowId xmlns:a16="http://schemas.microsoft.com/office/drawing/2014/main" val="1421989573"/>
                  </a:ext>
                </a:extLst>
              </a:tr>
              <a:tr h="352293">
                <a:tc>
                  <a:txBody>
                    <a:bodyPr/>
                    <a:lstStyle/>
                    <a:p>
                      <a:pPr>
                        <a:buNone/>
                      </a:pPr>
                      <a:r>
                        <a:rPr lang="en-US" sz="1600">
                          <a:effectLst/>
                        </a:rPr>
                        <a:t>26–50 ansatte</a:t>
                      </a:r>
                    </a:p>
                  </a:txBody>
                  <a:tcPr anchor="ctr"/>
                </a:tc>
                <a:tc>
                  <a:txBody>
                    <a:bodyPr/>
                    <a:lstStyle/>
                    <a:p>
                      <a:pPr algn="r">
                        <a:buNone/>
                      </a:pPr>
                      <a:r>
                        <a:rPr lang="en-US" sz="1600">
                          <a:effectLst/>
                        </a:rPr>
                        <a:t>10 000</a:t>
                      </a:r>
                    </a:p>
                  </a:txBody>
                  <a:tcPr anchor="ctr"/>
                </a:tc>
                <a:tc>
                  <a:txBody>
                    <a:bodyPr/>
                    <a:lstStyle/>
                    <a:p>
                      <a:pPr algn="r">
                        <a:buNone/>
                      </a:pPr>
                      <a:r>
                        <a:rPr lang="en-US" sz="1600">
                          <a:effectLst/>
                        </a:rPr>
                        <a:t>10 310</a:t>
                      </a:r>
                    </a:p>
                  </a:txBody>
                  <a:tcPr anchor="ctr"/>
                </a:tc>
                <a:tc>
                  <a:txBody>
                    <a:bodyPr/>
                    <a:lstStyle/>
                    <a:p>
                      <a:pPr algn="r">
                        <a:buNone/>
                      </a:pPr>
                      <a:r>
                        <a:rPr lang="en-US" sz="1600" b="1">
                          <a:effectLst/>
                        </a:rPr>
                        <a:t>10 310</a:t>
                      </a:r>
                      <a:endParaRPr lang="en-US" sz="1600">
                        <a:effectLst/>
                      </a:endParaRPr>
                    </a:p>
                  </a:txBody>
                  <a:tcPr anchor="ctr"/>
                </a:tc>
                <a:extLst>
                  <a:ext uri="{0D108BD9-81ED-4DB2-BD59-A6C34878D82A}">
                    <a16:rowId xmlns:a16="http://schemas.microsoft.com/office/drawing/2014/main" val="1388301408"/>
                  </a:ext>
                </a:extLst>
              </a:tr>
              <a:tr h="352293">
                <a:tc>
                  <a:txBody>
                    <a:bodyPr/>
                    <a:lstStyle/>
                    <a:p>
                      <a:pPr>
                        <a:buNone/>
                      </a:pPr>
                      <a:r>
                        <a:rPr lang="en-US" sz="1600">
                          <a:effectLst/>
                        </a:rPr>
                        <a:t>Over 50 ansatte</a:t>
                      </a:r>
                    </a:p>
                  </a:txBody>
                  <a:tcPr anchor="ctr"/>
                </a:tc>
                <a:tc>
                  <a:txBody>
                    <a:bodyPr/>
                    <a:lstStyle/>
                    <a:p>
                      <a:pPr algn="r">
                        <a:buNone/>
                      </a:pPr>
                      <a:r>
                        <a:rPr lang="en-US" sz="1600">
                          <a:effectLst/>
                        </a:rPr>
                        <a:t>15 000</a:t>
                      </a:r>
                    </a:p>
                  </a:txBody>
                  <a:tcPr anchor="ctr"/>
                </a:tc>
                <a:tc>
                  <a:txBody>
                    <a:bodyPr/>
                    <a:lstStyle/>
                    <a:p>
                      <a:pPr algn="r">
                        <a:buNone/>
                      </a:pPr>
                      <a:r>
                        <a:rPr lang="en-US" sz="1600">
                          <a:effectLst/>
                        </a:rPr>
                        <a:t>15 465</a:t>
                      </a:r>
                    </a:p>
                  </a:txBody>
                  <a:tcPr anchor="ctr"/>
                </a:tc>
                <a:tc>
                  <a:txBody>
                    <a:bodyPr/>
                    <a:lstStyle/>
                    <a:p>
                      <a:pPr algn="r">
                        <a:buNone/>
                      </a:pPr>
                      <a:r>
                        <a:rPr lang="en-US" sz="1600" b="1" dirty="0">
                          <a:effectLst/>
                        </a:rPr>
                        <a:t>15 465</a:t>
                      </a:r>
                      <a:endParaRPr lang="en-US" sz="1600" dirty="0">
                        <a:effectLst/>
                      </a:endParaRPr>
                    </a:p>
                  </a:txBody>
                  <a:tcPr anchor="ctr"/>
                </a:tc>
                <a:extLst>
                  <a:ext uri="{0D108BD9-81ED-4DB2-BD59-A6C34878D82A}">
                    <a16:rowId xmlns:a16="http://schemas.microsoft.com/office/drawing/2014/main" val="4037618917"/>
                  </a:ext>
                </a:extLst>
              </a:tr>
            </a:tbl>
          </a:graphicData>
        </a:graphic>
      </p:graphicFrame>
    </p:spTree>
    <p:extLst>
      <p:ext uri="{BB962C8B-B14F-4D97-AF65-F5344CB8AC3E}">
        <p14:creationId xmlns:p14="http://schemas.microsoft.com/office/powerpoint/2010/main" val="23453666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39EB2-F504-0646-133E-2BB97ADD8A1B}"/>
              </a:ext>
            </a:extLst>
          </p:cNvPr>
          <p:cNvSpPr>
            <a:spLocks noGrp="1"/>
          </p:cNvSpPr>
          <p:nvPr>
            <p:ph type="title"/>
          </p:nvPr>
        </p:nvSpPr>
        <p:spPr>
          <a:xfrm>
            <a:off x="8940799" y="504825"/>
            <a:ext cx="2819399" cy="1325563"/>
          </a:xfrm>
        </p:spPr>
        <p:txBody>
          <a:bodyPr/>
          <a:lstStyle/>
          <a:p>
            <a:r>
              <a:rPr lang="nb-NO" dirty="0"/>
              <a:t>Budsjett 2026</a:t>
            </a:r>
            <a:endParaRPr lang="en-US" dirty="0"/>
          </a:p>
        </p:txBody>
      </p:sp>
      <p:graphicFrame>
        <p:nvGraphicFramePr>
          <p:cNvPr id="6" name="Content Placeholder 5">
            <a:extLst>
              <a:ext uri="{FF2B5EF4-FFF2-40B4-BE49-F238E27FC236}">
                <a16:creationId xmlns:a16="http://schemas.microsoft.com/office/drawing/2014/main" id="{9DC54560-B37E-485A-3155-5A0BE7E6B087}"/>
              </a:ext>
            </a:extLst>
          </p:cNvPr>
          <p:cNvGraphicFramePr>
            <a:graphicFrameLocks noGrp="1"/>
          </p:cNvGraphicFramePr>
          <p:nvPr>
            <p:ph idx="1"/>
            <p:extLst>
              <p:ext uri="{D42A27DB-BD31-4B8C-83A1-F6EECF244321}">
                <p14:modId xmlns:p14="http://schemas.microsoft.com/office/powerpoint/2010/main" val="4184606318"/>
              </p:ext>
            </p:extLst>
          </p:nvPr>
        </p:nvGraphicFramePr>
        <p:xfrm>
          <a:off x="431801" y="210066"/>
          <a:ext cx="8204199" cy="5572897"/>
        </p:xfrm>
        <a:graphic>
          <a:graphicData uri="http://schemas.openxmlformats.org/drawingml/2006/table">
            <a:tbl>
              <a:tblPr>
                <a:tableStyleId>{7DF18680-E054-41AD-8BC1-D1AEF772440D}</a:tableStyleId>
              </a:tblPr>
              <a:tblGrid>
                <a:gridCol w="2773087">
                  <a:extLst>
                    <a:ext uri="{9D8B030D-6E8A-4147-A177-3AD203B41FA5}">
                      <a16:colId xmlns:a16="http://schemas.microsoft.com/office/drawing/2014/main" val="4025695607"/>
                    </a:ext>
                  </a:extLst>
                </a:gridCol>
                <a:gridCol w="655876">
                  <a:extLst>
                    <a:ext uri="{9D8B030D-6E8A-4147-A177-3AD203B41FA5}">
                      <a16:colId xmlns:a16="http://schemas.microsoft.com/office/drawing/2014/main" val="3185619187"/>
                    </a:ext>
                  </a:extLst>
                </a:gridCol>
                <a:gridCol w="4775236">
                  <a:extLst>
                    <a:ext uri="{9D8B030D-6E8A-4147-A177-3AD203B41FA5}">
                      <a16:colId xmlns:a16="http://schemas.microsoft.com/office/drawing/2014/main" val="974017907"/>
                    </a:ext>
                  </a:extLst>
                </a:gridCol>
              </a:tblGrid>
              <a:tr h="224654">
                <a:tc>
                  <a:txBody>
                    <a:bodyPr/>
                    <a:lstStyle/>
                    <a:p>
                      <a:pPr algn="l" fontAlgn="b">
                        <a:buNone/>
                      </a:pPr>
                      <a:r>
                        <a:rPr lang="en-US" sz="1100" b="1" u="none" strike="noStrike" dirty="0">
                          <a:solidFill>
                            <a:srgbClr val="000000"/>
                          </a:solidFill>
                          <a:effectLst/>
                        </a:rPr>
                        <a:t> </a:t>
                      </a:r>
                      <a:r>
                        <a:rPr lang="en-US" sz="1100" b="1" u="none" strike="noStrike" dirty="0" err="1">
                          <a:solidFill>
                            <a:srgbClr val="000000"/>
                          </a:solidFill>
                          <a:effectLst/>
                        </a:rPr>
                        <a:t>Inntekter</a:t>
                      </a:r>
                      <a:r>
                        <a:rPr lang="en-US" sz="1100" b="1" u="none" strike="noStrike" dirty="0">
                          <a:solidFill>
                            <a:srgbClr val="000000"/>
                          </a:solidFill>
                          <a:effectLst/>
                        </a:rPr>
                        <a:t> </a:t>
                      </a:r>
                      <a:endParaRPr lang="en-US" sz="1100" b="1" i="0" u="none" strike="noStrike" dirty="0">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1" u="none" strike="noStrike" dirty="0">
                          <a:solidFill>
                            <a:srgbClr val="000000"/>
                          </a:solidFill>
                          <a:effectLst/>
                        </a:rPr>
                        <a:t>2025 </a:t>
                      </a:r>
                      <a:endParaRPr lang="en-US" sz="1100" b="1" i="0" u="none" strike="noStrike" dirty="0">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ctr" fontAlgn="ctr">
                        <a:buNone/>
                      </a:pPr>
                      <a:r>
                        <a:rPr lang="en-US" sz="1000" b="1" u="none" strike="noStrike">
                          <a:solidFill>
                            <a:srgbClr val="000000"/>
                          </a:solidFill>
                          <a:effectLst/>
                        </a:rPr>
                        <a:t> Kommentar </a:t>
                      </a:r>
                      <a:endParaRPr lang="en-US" sz="1000" b="1" i="0" u="none" strike="noStrike">
                        <a:solidFill>
                          <a:srgbClr val="000000"/>
                        </a:solidFill>
                        <a:effectLst/>
                        <a:latin typeface="Calibri" panose="020F0502020204030204" pitchFamily="34" charset="0"/>
                      </a:endParaRPr>
                    </a:p>
                  </a:txBody>
                  <a:tcPr marL="0" marR="0" marT="0" marB="0" anchor="ctr">
                    <a:solidFill>
                      <a:srgbClr val="EDEDFC"/>
                    </a:solidFill>
                  </a:tcPr>
                </a:tc>
                <a:extLst>
                  <a:ext uri="{0D108BD9-81ED-4DB2-BD59-A6C34878D82A}">
                    <a16:rowId xmlns:a16="http://schemas.microsoft.com/office/drawing/2014/main" val="268407107"/>
                  </a:ext>
                </a:extLst>
              </a:tr>
              <a:tr h="213635">
                <a:tc>
                  <a:txBody>
                    <a:bodyPr/>
                    <a:lstStyle/>
                    <a:p>
                      <a:pPr algn="l" fontAlgn="b">
                        <a:buNone/>
                      </a:pPr>
                      <a:r>
                        <a:rPr lang="en-US" sz="1100" b="0" u="none" strike="noStrike">
                          <a:solidFill>
                            <a:srgbClr val="000000"/>
                          </a:solidFill>
                          <a:effectLst/>
                        </a:rPr>
                        <a:t> Medlemskontigent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0" u="none" strike="noStrike" dirty="0">
                          <a:solidFill>
                            <a:srgbClr val="000000"/>
                          </a:solidFill>
                          <a:effectLst/>
                        </a:rPr>
                        <a:t>      850 000 </a:t>
                      </a:r>
                      <a:endParaRPr lang="en-US" sz="1100" b="0" i="0" u="none" strike="noStrike" dirty="0">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en-US" sz="1000" b="0" u="none" strike="noStrike" dirty="0">
                          <a:solidFill>
                            <a:srgbClr val="000000"/>
                          </a:solidFill>
                          <a:effectLst/>
                        </a:rPr>
                        <a:t> 105 </a:t>
                      </a:r>
                      <a:r>
                        <a:rPr lang="en-US" sz="1000" b="0" u="none" strike="noStrike" dirty="0" err="1">
                          <a:solidFill>
                            <a:srgbClr val="000000"/>
                          </a:solidFill>
                          <a:effectLst/>
                        </a:rPr>
                        <a:t>medlemmer</a:t>
                      </a:r>
                      <a:r>
                        <a:rPr lang="en-US" sz="1000" b="0" u="none" strike="noStrike" dirty="0">
                          <a:solidFill>
                            <a:srgbClr val="000000"/>
                          </a:solidFill>
                          <a:effectLst/>
                        </a:rPr>
                        <a:t>  </a:t>
                      </a:r>
                      <a:endParaRPr lang="en-US" sz="1000" b="0" i="0" u="none" strike="noStrike" dirty="0">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3077936924"/>
                  </a:ext>
                </a:extLst>
              </a:tr>
              <a:tr h="213635">
                <a:tc>
                  <a:txBody>
                    <a:bodyPr/>
                    <a:lstStyle/>
                    <a:p>
                      <a:pPr algn="l" fontAlgn="b">
                        <a:buNone/>
                      </a:pPr>
                      <a:r>
                        <a:rPr lang="en-US" sz="1100" b="0" u="none" strike="noStrike">
                          <a:solidFill>
                            <a:srgbClr val="000000"/>
                          </a:solidFill>
                          <a:effectLst/>
                        </a:rPr>
                        <a:t> Industriforum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0" u="none" strike="noStrike" dirty="0">
                          <a:solidFill>
                            <a:srgbClr val="000000"/>
                          </a:solidFill>
                          <a:effectLst/>
                        </a:rPr>
                        <a:t>      320 000 </a:t>
                      </a:r>
                      <a:endParaRPr lang="en-US" sz="1100" b="0" i="0" u="none" strike="noStrike" dirty="0">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en-US" sz="1000" b="0" u="none" strike="noStrike">
                          <a:solidFill>
                            <a:srgbClr val="000000"/>
                          </a:solidFill>
                          <a:effectLst/>
                        </a:rPr>
                        <a:t> Samarbeidsavtale + deltakeravgift </a:t>
                      </a:r>
                      <a:endParaRPr lang="en-US" sz="1000" b="0" i="0" u="none" strike="noStrike">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44782448"/>
                  </a:ext>
                </a:extLst>
              </a:tr>
              <a:tr h="221003">
                <a:tc>
                  <a:txBody>
                    <a:bodyPr/>
                    <a:lstStyle/>
                    <a:p>
                      <a:pPr algn="l" fontAlgn="b">
                        <a:buNone/>
                      </a:pPr>
                      <a:r>
                        <a:rPr lang="en-US" sz="1100" b="0" u="none" strike="noStrike">
                          <a:solidFill>
                            <a:srgbClr val="000000"/>
                          </a:solidFill>
                          <a:effectLst/>
                        </a:rPr>
                        <a:t> Interreg Grønn industrivekst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0" u="none" strike="noStrike" dirty="0">
                          <a:solidFill>
                            <a:srgbClr val="000000"/>
                          </a:solidFill>
                          <a:effectLst/>
                        </a:rPr>
                        <a:t>      920 000 </a:t>
                      </a:r>
                      <a:endParaRPr lang="en-US" sz="1100" b="0" i="0" u="none" strike="noStrike" dirty="0">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en-US" sz="1000" b="0" u="none" strike="noStrike">
                          <a:solidFill>
                            <a:srgbClr val="000000"/>
                          </a:solidFill>
                          <a:effectLst/>
                        </a:rPr>
                        <a:t> Prosjektmidler H1 590 000 + 330 000, basert på timebruk i Klosser. </a:t>
                      </a:r>
                      <a:endParaRPr lang="en-US" sz="1000" b="0" i="0" u="none" strike="noStrike">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4202869784"/>
                  </a:ext>
                </a:extLst>
              </a:tr>
              <a:tr h="213635">
                <a:tc>
                  <a:txBody>
                    <a:bodyPr/>
                    <a:lstStyle/>
                    <a:p>
                      <a:pPr algn="l" fontAlgn="b">
                        <a:buNone/>
                      </a:pPr>
                      <a:r>
                        <a:rPr lang="en-US" sz="1100" b="0" u="none" strike="noStrike">
                          <a:solidFill>
                            <a:srgbClr val="000000"/>
                          </a:solidFill>
                          <a:effectLst/>
                        </a:rPr>
                        <a:t>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0" u="none" strike="noStrike" dirty="0">
                          <a:solidFill>
                            <a:srgbClr val="000000"/>
                          </a:solidFill>
                          <a:effectLst/>
                        </a:rPr>
                        <a:t> </a:t>
                      </a:r>
                      <a:endParaRPr lang="en-US" sz="1100" b="0" i="0" u="none" strike="noStrike" dirty="0">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en-US" sz="1000" b="0" u="none" strike="noStrike" dirty="0">
                          <a:solidFill>
                            <a:srgbClr val="000000"/>
                          </a:solidFill>
                          <a:effectLst/>
                        </a:rPr>
                        <a:t> </a:t>
                      </a:r>
                      <a:endParaRPr lang="en-US" sz="1000" b="0" i="0" u="none" strike="noStrike" dirty="0">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386384810"/>
                  </a:ext>
                </a:extLst>
              </a:tr>
              <a:tr h="213635">
                <a:tc>
                  <a:txBody>
                    <a:bodyPr/>
                    <a:lstStyle/>
                    <a:p>
                      <a:pPr algn="l" fontAlgn="b">
                        <a:buNone/>
                      </a:pPr>
                      <a:r>
                        <a:rPr lang="en-US" sz="1100" b="1" u="none" strike="noStrike">
                          <a:solidFill>
                            <a:srgbClr val="000000"/>
                          </a:solidFill>
                          <a:effectLst/>
                        </a:rPr>
                        <a:t> Netto inntekter </a:t>
                      </a:r>
                      <a:endParaRPr lang="en-US" sz="1100" b="1"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1" u="none" strike="noStrike" dirty="0">
                          <a:solidFill>
                            <a:srgbClr val="000000"/>
                          </a:solidFill>
                          <a:effectLst/>
                        </a:rPr>
                        <a:t>  2 090 000 </a:t>
                      </a:r>
                      <a:endParaRPr lang="en-US" sz="1100" b="1" i="0" u="none" strike="noStrike" dirty="0">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en-US" sz="1000" b="0" u="none" strike="noStrike">
                          <a:solidFill>
                            <a:srgbClr val="000000"/>
                          </a:solidFill>
                          <a:effectLst/>
                        </a:rPr>
                        <a:t> </a:t>
                      </a:r>
                      <a:endParaRPr lang="en-US" sz="1000" b="0" i="0" u="none" strike="noStrike">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4060100591"/>
                  </a:ext>
                </a:extLst>
              </a:tr>
              <a:tr h="213635">
                <a:tc>
                  <a:txBody>
                    <a:bodyPr/>
                    <a:lstStyle/>
                    <a:p>
                      <a:pPr algn="l" fontAlgn="b">
                        <a:buNone/>
                      </a:pPr>
                      <a:r>
                        <a:rPr lang="en-US" sz="1100" b="0" u="none" strike="noStrike">
                          <a:solidFill>
                            <a:srgbClr val="000000"/>
                          </a:solidFill>
                          <a:effectLst/>
                        </a:rPr>
                        <a:t>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0" u="none" strike="noStrike" dirty="0">
                          <a:solidFill>
                            <a:srgbClr val="000000"/>
                          </a:solidFill>
                          <a:effectLst/>
                        </a:rPr>
                        <a:t> </a:t>
                      </a:r>
                      <a:endParaRPr lang="en-US" sz="1100" b="0" i="0" u="none" strike="noStrike" dirty="0">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en-US" sz="1000" b="0" u="none" strike="noStrike">
                          <a:solidFill>
                            <a:srgbClr val="000000"/>
                          </a:solidFill>
                          <a:effectLst/>
                        </a:rPr>
                        <a:t> </a:t>
                      </a:r>
                      <a:endParaRPr lang="en-US" sz="1000" b="0" i="0" u="none" strike="noStrike">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607846330"/>
                  </a:ext>
                </a:extLst>
              </a:tr>
              <a:tr h="213635">
                <a:tc>
                  <a:txBody>
                    <a:bodyPr/>
                    <a:lstStyle/>
                    <a:p>
                      <a:pPr algn="l" fontAlgn="b">
                        <a:buNone/>
                      </a:pPr>
                      <a:r>
                        <a:rPr lang="en-US" sz="1100" b="1" u="none" strike="noStrike">
                          <a:solidFill>
                            <a:srgbClr val="000000"/>
                          </a:solidFill>
                          <a:effectLst/>
                        </a:rPr>
                        <a:t> Kostnader </a:t>
                      </a:r>
                      <a:endParaRPr lang="en-US" sz="1100" b="1"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1" u="none" strike="noStrike">
                          <a:solidFill>
                            <a:srgbClr val="000000"/>
                          </a:solidFill>
                          <a:effectLst/>
                        </a:rPr>
                        <a:t> </a:t>
                      </a:r>
                      <a:endParaRPr lang="en-US" sz="1100" b="1"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en-US" sz="1000" b="0" u="none" strike="noStrike">
                          <a:solidFill>
                            <a:srgbClr val="000000"/>
                          </a:solidFill>
                          <a:effectLst/>
                        </a:rPr>
                        <a:t> </a:t>
                      </a:r>
                      <a:endParaRPr lang="en-US" sz="1000" b="0" i="0" u="none" strike="noStrike">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2623335566"/>
                  </a:ext>
                </a:extLst>
              </a:tr>
              <a:tr h="213635">
                <a:tc>
                  <a:txBody>
                    <a:bodyPr/>
                    <a:lstStyle/>
                    <a:p>
                      <a:pPr algn="l" fontAlgn="b">
                        <a:buNone/>
                      </a:pPr>
                      <a:r>
                        <a:rPr lang="nb-NO" sz="1100" b="0" u="none" strike="noStrike">
                          <a:solidFill>
                            <a:srgbClr val="000000"/>
                          </a:solidFill>
                          <a:effectLst/>
                        </a:rPr>
                        <a:t> Revisor/ Regnskap/diverse adm kost </a:t>
                      </a:r>
                      <a:endParaRPr lang="nb-NO"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0" u="none" strike="noStrike">
                          <a:solidFill>
                            <a:srgbClr val="000000"/>
                          </a:solidFill>
                          <a:effectLst/>
                        </a:rPr>
                        <a:t>      140 000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nb-NO" sz="1000" b="0" u="none" strike="noStrike" dirty="0">
                          <a:solidFill>
                            <a:srgbClr val="000000"/>
                          </a:solidFill>
                          <a:effectLst/>
                        </a:rPr>
                        <a:t> Opp 20 000 fra 2025 </a:t>
                      </a:r>
                      <a:endParaRPr lang="nb-NO" sz="1000" b="0" i="0" u="none" strike="noStrike" dirty="0">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3950488512"/>
                  </a:ext>
                </a:extLst>
              </a:tr>
              <a:tr h="213635">
                <a:tc>
                  <a:txBody>
                    <a:bodyPr/>
                    <a:lstStyle/>
                    <a:p>
                      <a:pPr algn="l" fontAlgn="b">
                        <a:buNone/>
                      </a:pPr>
                      <a:r>
                        <a:rPr lang="en-US" sz="1100" b="0" u="none" strike="noStrike">
                          <a:solidFill>
                            <a:srgbClr val="000000"/>
                          </a:solidFill>
                          <a:effectLst/>
                        </a:rPr>
                        <a:t> Programvare/datakom/bankomk/renter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0" u="none" strike="noStrike" dirty="0">
                          <a:solidFill>
                            <a:srgbClr val="000000"/>
                          </a:solidFill>
                          <a:effectLst/>
                        </a:rPr>
                        <a:t>        35 000 </a:t>
                      </a:r>
                      <a:endParaRPr lang="en-US" sz="1100" b="0" i="0" u="none" strike="noStrike" dirty="0">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nb-NO" sz="1000" b="0" u="none" strike="noStrike">
                          <a:solidFill>
                            <a:srgbClr val="000000"/>
                          </a:solidFill>
                          <a:effectLst/>
                        </a:rPr>
                        <a:t> Opp 15 000 fra 2025 for å dekke PowerOffice </a:t>
                      </a:r>
                      <a:endParaRPr lang="nb-NO" sz="1000" b="0" i="0" u="none" strike="noStrike">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2423585313"/>
                  </a:ext>
                </a:extLst>
              </a:tr>
              <a:tr h="213635">
                <a:tc>
                  <a:txBody>
                    <a:bodyPr/>
                    <a:lstStyle/>
                    <a:p>
                      <a:pPr algn="l" fontAlgn="b">
                        <a:buNone/>
                      </a:pPr>
                      <a:r>
                        <a:rPr lang="en-US" sz="1100" b="0" u="none" strike="noStrike">
                          <a:solidFill>
                            <a:srgbClr val="000000"/>
                          </a:solidFill>
                          <a:effectLst/>
                        </a:rPr>
                        <a:t> Industriforum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0" u="none" strike="noStrike">
                          <a:solidFill>
                            <a:srgbClr val="000000"/>
                          </a:solidFill>
                          <a:effectLst/>
                        </a:rPr>
                        <a:t>      280 000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en-US" sz="1000" b="0" u="none" strike="noStrike">
                          <a:solidFill>
                            <a:srgbClr val="000000"/>
                          </a:solidFill>
                          <a:effectLst/>
                        </a:rPr>
                        <a:t> Eksterne foredragsholdere, lokale, mat, underholdning, … </a:t>
                      </a:r>
                      <a:endParaRPr lang="en-US" sz="1000" b="0" i="0" u="none" strike="noStrike">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2310414335"/>
                  </a:ext>
                </a:extLst>
              </a:tr>
              <a:tr h="213635">
                <a:tc>
                  <a:txBody>
                    <a:bodyPr/>
                    <a:lstStyle/>
                    <a:p>
                      <a:pPr algn="l" fontAlgn="b">
                        <a:buNone/>
                      </a:pPr>
                      <a:r>
                        <a:rPr lang="en-US" sz="1100" b="0" u="none" strike="noStrike">
                          <a:solidFill>
                            <a:srgbClr val="000000"/>
                          </a:solidFill>
                          <a:effectLst/>
                        </a:rPr>
                        <a:t> Markedsføring - web,nyhetsbrev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0" u="none" strike="noStrike" dirty="0">
                          <a:solidFill>
                            <a:srgbClr val="000000"/>
                          </a:solidFill>
                          <a:effectLst/>
                        </a:rPr>
                        <a:t>      100 000 </a:t>
                      </a:r>
                      <a:endParaRPr lang="en-US" sz="1100" b="0" i="0" u="none" strike="noStrike" dirty="0">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en-US" sz="1000" b="0" u="none" strike="noStrike">
                          <a:solidFill>
                            <a:srgbClr val="000000"/>
                          </a:solidFill>
                          <a:effectLst/>
                        </a:rPr>
                        <a:t> Ned 100 000 fra 2025 da den var oppjustert for profilering og nettsider </a:t>
                      </a:r>
                      <a:endParaRPr lang="en-US" sz="1000" b="0" i="0" u="none" strike="noStrike">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4084355495"/>
                  </a:ext>
                </a:extLst>
              </a:tr>
              <a:tr h="213635">
                <a:tc>
                  <a:txBody>
                    <a:bodyPr/>
                    <a:lstStyle/>
                    <a:p>
                      <a:pPr algn="l" fontAlgn="b">
                        <a:buNone/>
                      </a:pPr>
                      <a:r>
                        <a:rPr lang="en-US" sz="1100" b="0" u="none" strike="noStrike">
                          <a:solidFill>
                            <a:srgbClr val="000000"/>
                          </a:solidFill>
                          <a:effectLst/>
                        </a:rPr>
                        <a:t> Profilering, eksterne bidrag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0" u="none" strike="noStrike" dirty="0">
                          <a:solidFill>
                            <a:srgbClr val="000000"/>
                          </a:solidFill>
                          <a:effectLst/>
                        </a:rPr>
                        <a:t>        40 000 </a:t>
                      </a:r>
                      <a:endParaRPr lang="en-US" sz="1100" b="0" i="0" u="none" strike="noStrike" dirty="0">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nb-NO" sz="1000" b="0" u="none" strike="noStrike">
                          <a:solidFill>
                            <a:srgbClr val="000000"/>
                          </a:solidFill>
                          <a:effectLst/>
                        </a:rPr>
                        <a:t> Ned 20 000 da godt malverk og Canva-abonnement gjør at vi kan løse mye selv </a:t>
                      </a:r>
                      <a:endParaRPr lang="nb-NO" sz="1000" b="0" i="0" u="none" strike="noStrike">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2111839539"/>
                  </a:ext>
                </a:extLst>
              </a:tr>
              <a:tr h="213635">
                <a:tc>
                  <a:txBody>
                    <a:bodyPr/>
                    <a:lstStyle/>
                    <a:p>
                      <a:pPr algn="l" fontAlgn="b">
                        <a:buNone/>
                      </a:pPr>
                      <a:r>
                        <a:rPr lang="en-US" sz="1100" b="0" u="none" strike="noStrike">
                          <a:solidFill>
                            <a:srgbClr val="000000"/>
                          </a:solidFill>
                          <a:effectLst/>
                        </a:rPr>
                        <a:t> Bærekraftnettverk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0" u="none" strike="noStrike">
                          <a:solidFill>
                            <a:srgbClr val="000000"/>
                          </a:solidFill>
                          <a:effectLst/>
                        </a:rPr>
                        <a:t>        60 000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en-US" sz="1000" b="0" u="none" strike="noStrike">
                          <a:solidFill>
                            <a:srgbClr val="000000"/>
                          </a:solidFill>
                          <a:effectLst/>
                        </a:rPr>
                        <a:t> Nettverksaktiviteter 40 000 + 20.000 til leder  </a:t>
                      </a:r>
                      <a:endParaRPr lang="en-US" sz="1000" b="0" i="0" u="none" strike="noStrike">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2708754198"/>
                  </a:ext>
                </a:extLst>
              </a:tr>
              <a:tr h="213635">
                <a:tc>
                  <a:txBody>
                    <a:bodyPr/>
                    <a:lstStyle/>
                    <a:p>
                      <a:pPr algn="l" fontAlgn="b">
                        <a:buNone/>
                      </a:pPr>
                      <a:r>
                        <a:rPr lang="en-US" sz="1100" b="0" u="none" strike="noStrike">
                          <a:solidFill>
                            <a:srgbClr val="000000"/>
                          </a:solidFill>
                          <a:effectLst/>
                        </a:rPr>
                        <a:t> Produksjonsnettverk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0" u="none" strike="noStrike" dirty="0">
                          <a:solidFill>
                            <a:srgbClr val="000000"/>
                          </a:solidFill>
                          <a:effectLst/>
                        </a:rPr>
                        <a:t>        60 000 </a:t>
                      </a:r>
                      <a:endParaRPr lang="en-US" sz="1100" b="0" i="0" u="none" strike="noStrike" dirty="0">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en-US" sz="1000" b="0" u="none" strike="noStrike">
                          <a:solidFill>
                            <a:srgbClr val="000000"/>
                          </a:solidFill>
                          <a:effectLst/>
                        </a:rPr>
                        <a:t> Nettverksaktiviteter 40 000 + 20.000 til leder  </a:t>
                      </a:r>
                      <a:endParaRPr lang="en-US" sz="1000" b="0" i="0" u="none" strike="noStrike">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2610203201"/>
                  </a:ext>
                </a:extLst>
              </a:tr>
              <a:tr h="213635">
                <a:tc>
                  <a:txBody>
                    <a:bodyPr/>
                    <a:lstStyle/>
                    <a:p>
                      <a:pPr algn="l" fontAlgn="b">
                        <a:buNone/>
                      </a:pPr>
                      <a:r>
                        <a:rPr lang="en-US" sz="1100" b="0" u="none" strike="noStrike" dirty="0">
                          <a:solidFill>
                            <a:srgbClr val="000000"/>
                          </a:solidFill>
                          <a:effectLst/>
                        </a:rPr>
                        <a:t> HR-</a:t>
                      </a:r>
                      <a:r>
                        <a:rPr lang="en-US" sz="1100" b="0" u="none" strike="noStrike" dirty="0" err="1">
                          <a:solidFill>
                            <a:srgbClr val="000000"/>
                          </a:solidFill>
                          <a:effectLst/>
                        </a:rPr>
                        <a:t>nettverket</a:t>
                      </a:r>
                      <a:r>
                        <a:rPr lang="en-US" sz="1100" b="0" u="none" strike="noStrike" dirty="0">
                          <a:solidFill>
                            <a:srgbClr val="000000"/>
                          </a:solidFill>
                          <a:effectLst/>
                        </a:rPr>
                        <a:t> </a:t>
                      </a:r>
                      <a:endParaRPr lang="en-US" sz="1100" b="0" i="0" u="none" strike="noStrike" dirty="0">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0" u="none" strike="noStrike" dirty="0">
                          <a:solidFill>
                            <a:srgbClr val="000000"/>
                          </a:solidFill>
                          <a:effectLst/>
                        </a:rPr>
                        <a:t>        60 000 </a:t>
                      </a:r>
                      <a:endParaRPr lang="en-US" sz="1100" b="0" i="0" u="none" strike="noStrike" dirty="0">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en-US" sz="1000" b="0" u="none" strike="noStrike">
                          <a:solidFill>
                            <a:srgbClr val="000000"/>
                          </a:solidFill>
                          <a:effectLst/>
                        </a:rPr>
                        <a:t> Nettverksaktiviteter 40 000 + 20.000 til leder  </a:t>
                      </a:r>
                      <a:endParaRPr lang="en-US" sz="1000" b="0" i="0" u="none" strike="noStrike">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2292462903"/>
                  </a:ext>
                </a:extLst>
              </a:tr>
              <a:tr h="213635">
                <a:tc>
                  <a:txBody>
                    <a:bodyPr/>
                    <a:lstStyle/>
                    <a:p>
                      <a:pPr algn="l" fontAlgn="b">
                        <a:buNone/>
                      </a:pPr>
                      <a:r>
                        <a:rPr lang="en-US" sz="1100" b="0" u="none" strike="noStrike">
                          <a:solidFill>
                            <a:srgbClr val="000000"/>
                          </a:solidFill>
                          <a:effectLst/>
                        </a:rPr>
                        <a:t> Markedsnettverket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0" u="none" strike="noStrike">
                          <a:solidFill>
                            <a:srgbClr val="000000"/>
                          </a:solidFill>
                          <a:effectLst/>
                        </a:rPr>
                        <a:t>        50 000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en-US" sz="1000" b="0" u="none" strike="noStrike">
                          <a:solidFill>
                            <a:srgbClr val="000000"/>
                          </a:solidFill>
                          <a:effectLst/>
                        </a:rPr>
                        <a:t> Nettverksaktiviteter 40 000 + 10.000 til leder  </a:t>
                      </a:r>
                      <a:endParaRPr lang="en-US" sz="1000" b="0" i="0" u="none" strike="noStrike">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3705051123"/>
                  </a:ext>
                </a:extLst>
              </a:tr>
              <a:tr h="213635">
                <a:tc>
                  <a:txBody>
                    <a:bodyPr/>
                    <a:lstStyle/>
                    <a:p>
                      <a:pPr algn="l" fontAlgn="b">
                        <a:buNone/>
                      </a:pPr>
                      <a:r>
                        <a:rPr lang="en-US" sz="1100" b="0" u="none" strike="noStrike">
                          <a:solidFill>
                            <a:srgbClr val="000000"/>
                          </a:solidFill>
                          <a:effectLst/>
                        </a:rPr>
                        <a:t> Møter/arrangement/reisekostnader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0" u="none" strike="noStrike" dirty="0">
                          <a:solidFill>
                            <a:srgbClr val="000000"/>
                          </a:solidFill>
                          <a:effectLst/>
                        </a:rPr>
                        <a:t>        45 000 </a:t>
                      </a:r>
                      <a:endParaRPr lang="en-US" sz="1100" b="0" i="0" u="none" strike="noStrike" dirty="0">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en-US" sz="1000" b="0" u="none" strike="noStrike" dirty="0">
                          <a:solidFill>
                            <a:srgbClr val="000000"/>
                          </a:solidFill>
                          <a:effectLst/>
                        </a:rPr>
                        <a:t> </a:t>
                      </a:r>
                      <a:r>
                        <a:rPr lang="en-US" sz="1000" b="0" u="none" strike="noStrike" dirty="0" err="1">
                          <a:solidFill>
                            <a:srgbClr val="000000"/>
                          </a:solidFill>
                          <a:effectLst/>
                        </a:rPr>
                        <a:t>Styremøter</a:t>
                      </a:r>
                      <a:r>
                        <a:rPr lang="en-US" sz="1000" b="0" u="none" strike="noStrike" dirty="0">
                          <a:solidFill>
                            <a:srgbClr val="000000"/>
                          </a:solidFill>
                          <a:effectLst/>
                        </a:rPr>
                        <a:t> og </a:t>
                      </a:r>
                      <a:r>
                        <a:rPr lang="en-US" sz="1000" b="0" u="none" strike="noStrike" dirty="0" err="1">
                          <a:solidFill>
                            <a:srgbClr val="000000"/>
                          </a:solidFill>
                          <a:effectLst/>
                        </a:rPr>
                        <a:t>andre</a:t>
                      </a:r>
                      <a:r>
                        <a:rPr lang="en-US" sz="1000" b="0" u="none" strike="noStrike" dirty="0">
                          <a:solidFill>
                            <a:srgbClr val="000000"/>
                          </a:solidFill>
                          <a:effectLst/>
                        </a:rPr>
                        <a:t> arr. </a:t>
                      </a:r>
                      <a:r>
                        <a:rPr lang="en-US" sz="1000" b="0" u="none" strike="noStrike" dirty="0" err="1">
                          <a:solidFill>
                            <a:srgbClr val="000000"/>
                          </a:solidFill>
                          <a:effectLst/>
                        </a:rPr>
                        <a:t>utenom</a:t>
                      </a:r>
                      <a:r>
                        <a:rPr lang="en-US" sz="1000" b="0" u="none" strike="noStrike" dirty="0">
                          <a:solidFill>
                            <a:srgbClr val="000000"/>
                          </a:solidFill>
                          <a:effectLst/>
                        </a:rPr>
                        <a:t> </a:t>
                      </a:r>
                      <a:r>
                        <a:rPr lang="en-US" sz="1000" b="0" u="none" strike="noStrike" dirty="0" err="1">
                          <a:solidFill>
                            <a:srgbClr val="000000"/>
                          </a:solidFill>
                          <a:effectLst/>
                        </a:rPr>
                        <a:t>nettverkssamlinger</a:t>
                      </a:r>
                      <a:r>
                        <a:rPr lang="en-US" sz="1000" b="0" u="none" strike="noStrike" dirty="0">
                          <a:solidFill>
                            <a:srgbClr val="000000"/>
                          </a:solidFill>
                          <a:effectLst/>
                        </a:rPr>
                        <a:t> </a:t>
                      </a:r>
                      <a:endParaRPr lang="en-US" sz="1000" b="0" i="0" u="none" strike="noStrike" dirty="0">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2866965489"/>
                  </a:ext>
                </a:extLst>
              </a:tr>
              <a:tr h="213635">
                <a:tc>
                  <a:txBody>
                    <a:bodyPr/>
                    <a:lstStyle/>
                    <a:p>
                      <a:pPr algn="l" fontAlgn="b">
                        <a:buNone/>
                      </a:pPr>
                      <a:r>
                        <a:rPr lang="en-US" sz="1100" b="0" u="none" strike="noStrike">
                          <a:solidFill>
                            <a:srgbClr val="000000"/>
                          </a:solidFill>
                          <a:effectLst/>
                        </a:rPr>
                        <a:t> Interreg Grønn industrivekst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0" u="none" strike="noStrike">
                          <a:solidFill>
                            <a:srgbClr val="000000"/>
                          </a:solidFill>
                          <a:effectLst/>
                        </a:rPr>
                        <a:t>      920 000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en-US" sz="1000" b="0" u="none" strike="noStrike">
                          <a:solidFill>
                            <a:srgbClr val="000000"/>
                          </a:solidFill>
                          <a:effectLst/>
                        </a:rPr>
                        <a:t> Til Klosser for gjennomføring av prosjekt iht. avtale </a:t>
                      </a:r>
                      <a:endParaRPr lang="en-US" sz="1000" b="0" i="0" u="none" strike="noStrike">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905304278"/>
                  </a:ext>
                </a:extLst>
              </a:tr>
              <a:tr h="213635">
                <a:tc>
                  <a:txBody>
                    <a:bodyPr/>
                    <a:lstStyle/>
                    <a:p>
                      <a:pPr algn="l" fontAlgn="b">
                        <a:buNone/>
                      </a:pPr>
                      <a:r>
                        <a:rPr lang="en-US" sz="1100" b="0" u="none" strike="noStrike">
                          <a:solidFill>
                            <a:srgbClr val="000000"/>
                          </a:solidFill>
                          <a:effectLst/>
                        </a:rPr>
                        <a:t> 2 toppledersamlinger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0" u="none" strike="noStrike" dirty="0">
                          <a:solidFill>
                            <a:srgbClr val="000000"/>
                          </a:solidFill>
                          <a:effectLst/>
                        </a:rPr>
                        <a:t>        80 000 </a:t>
                      </a:r>
                      <a:endParaRPr lang="en-US" sz="1100" b="0" i="0" u="none" strike="noStrike" dirty="0">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en-US" sz="1000" b="0" u="none" strike="noStrike">
                          <a:solidFill>
                            <a:srgbClr val="000000"/>
                          </a:solidFill>
                          <a:effectLst/>
                        </a:rPr>
                        <a:t> Mat og lokale </a:t>
                      </a:r>
                      <a:endParaRPr lang="en-US" sz="1000" b="0" i="0" u="none" strike="noStrike">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1827454884"/>
                  </a:ext>
                </a:extLst>
              </a:tr>
              <a:tr h="213635">
                <a:tc>
                  <a:txBody>
                    <a:bodyPr/>
                    <a:lstStyle/>
                    <a:p>
                      <a:pPr algn="l" fontAlgn="b">
                        <a:buNone/>
                      </a:pPr>
                      <a:r>
                        <a:rPr lang="en-US" sz="1100" b="0" u="none" strike="noStrike">
                          <a:solidFill>
                            <a:srgbClr val="000000"/>
                          </a:solidFill>
                          <a:effectLst/>
                        </a:rPr>
                        <a:t> Bonusavsetning 2025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0" u="none" strike="noStrike" dirty="0">
                          <a:solidFill>
                            <a:srgbClr val="000000"/>
                          </a:solidFill>
                          <a:effectLst/>
                        </a:rPr>
                        <a:t>      130 000 </a:t>
                      </a:r>
                      <a:endParaRPr lang="en-US" sz="1100" b="0" i="0" u="none" strike="noStrike" dirty="0">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en-US" sz="1000" b="0" u="none" strike="noStrike" dirty="0">
                          <a:solidFill>
                            <a:srgbClr val="000000"/>
                          </a:solidFill>
                          <a:effectLst/>
                        </a:rPr>
                        <a:t> </a:t>
                      </a:r>
                      <a:r>
                        <a:rPr lang="en-US" sz="1000" b="0" u="none" strike="noStrike" dirty="0" err="1">
                          <a:solidFill>
                            <a:srgbClr val="000000"/>
                          </a:solidFill>
                          <a:effectLst/>
                        </a:rPr>
                        <a:t>ifølge</a:t>
                      </a:r>
                      <a:r>
                        <a:rPr lang="en-US" sz="1000" b="0" u="none" strike="noStrike" dirty="0">
                          <a:solidFill>
                            <a:srgbClr val="000000"/>
                          </a:solidFill>
                          <a:effectLst/>
                        </a:rPr>
                        <a:t> </a:t>
                      </a:r>
                      <a:r>
                        <a:rPr lang="en-US" sz="1000" b="0" u="none" strike="noStrike" dirty="0" err="1">
                          <a:solidFill>
                            <a:srgbClr val="000000"/>
                          </a:solidFill>
                          <a:effectLst/>
                        </a:rPr>
                        <a:t>arbeidskontrakt</a:t>
                      </a:r>
                      <a:r>
                        <a:rPr lang="en-US" sz="1000" b="0" u="none" strike="noStrike" dirty="0">
                          <a:solidFill>
                            <a:srgbClr val="000000"/>
                          </a:solidFill>
                          <a:effectLst/>
                        </a:rPr>
                        <a:t> </a:t>
                      </a:r>
                      <a:r>
                        <a:rPr lang="en-US" sz="1000" b="0" u="none" strike="noStrike" dirty="0" err="1">
                          <a:solidFill>
                            <a:srgbClr val="000000"/>
                          </a:solidFill>
                          <a:effectLst/>
                        </a:rPr>
                        <a:t>inkl</a:t>
                      </a:r>
                      <a:r>
                        <a:rPr lang="en-US" sz="1000" b="0" u="none" strike="noStrike" dirty="0">
                          <a:solidFill>
                            <a:srgbClr val="000000"/>
                          </a:solidFill>
                          <a:effectLst/>
                        </a:rPr>
                        <a:t>. aga </a:t>
                      </a:r>
                      <a:endParaRPr lang="en-US" sz="1000" b="0" i="0" u="none" strike="noStrike" dirty="0">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40975501"/>
                  </a:ext>
                </a:extLst>
              </a:tr>
              <a:tr h="213635">
                <a:tc>
                  <a:txBody>
                    <a:bodyPr/>
                    <a:lstStyle/>
                    <a:p>
                      <a:pPr algn="l" fontAlgn="b">
                        <a:buNone/>
                      </a:pPr>
                      <a:r>
                        <a:rPr lang="en-US" sz="1100" b="0" u="none" strike="noStrike">
                          <a:solidFill>
                            <a:srgbClr val="000000"/>
                          </a:solidFill>
                          <a:effectLst/>
                        </a:rPr>
                        <a:t> Uforutsette utgifter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0" u="none" strike="noStrike">
                          <a:solidFill>
                            <a:srgbClr val="000000"/>
                          </a:solidFill>
                          <a:effectLst/>
                        </a:rPr>
                        <a:t>        40 000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en-US" sz="900" b="0" u="none" strike="noStrike" dirty="0">
                          <a:solidFill>
                            <a:srgbClr val="000000"/>
                          </a:solidFill>
                          <a:effectLst/>
                        </a:rPr>
                        <a:t> </a:t>
                      </a:r>
                      <a:endParaRPr lang="en-US" sz="900" b="0" i="0" u="none" strike="noStrike" dirty="0">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104055697"/>
                  </a:ext>
                </a:extLst>
              </a:tr>
              <a:tr h="213635">
                <a:tc>
                  <a:txBody>
                    <a:bodyPr/>
                    <a:lstStyle/>
                    <a:p>
                      <a:pPr algn="l" fontAlgn="b">
                        <a:buNone/>
                      </a:pPr>
                      <a:r>
                        <a:rPr lang="en-US" sz="1100" b="0" u="none" strike="noStrike">
                          <a:solidFill>
                            <a:srgbClr val="000000"/>
                          </a:solidFill>
                          <a:effectLst/>
                        </a:rPr>
                        <a:t>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0" u="none" strike="noStrike" dirty="0">
                          <a:solidFill>
                            <a:srgbClr val="000000"/>
                          </a:solidFill>
                          <a:effectLst/>
                        </a:rPr>
                        <a:t> </a:t>
                      </a:r>
                      <a:endParaRPr lang="en-US" sz="1100" b="0" i="0" u="none" strike="noStrike" dirty="0">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en-US" sz="1000" b="0" u="none" strike="noStrike">
                          <a:solidFill>
                            <a:srgbClr val="000000"/>
                          </a:solidFill>
                          <a:effectLst/>
                        </a:rPr>
                        <a:t> </a:t>
                      </a:r>
                      <a:endParaRPr lang="en-US" sz="1000" b="0" i="0" u="none" strike="noStrike">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660999632"/>
                  </a:ext>
                </a:extLst>
              </a:tr>
              <a:tr h="213635">
                <a:tc>
                  <a:txBody>
                    <a:bodyPr/>
                    <a:lstStyle/>
                    <a:p>
                      <a:pPr algn="l" fontAlgn="b">
                        <a:buNone/>
                      </a:pPr>
                      <a:r>
                        <a:rPr lang="en-US" sz="1100" b="1" u="none" strike="noStrike">
                          <a:solidFill>
                            <a:srgbClr val="000000"/>
                          </a:solidFill>
                          <a:effectLst/>
                        </a:rPr>
                        <a:t> Kostnader </a:t>
                      </a:r>
                      <a:endParaRPr lang="en-US" sz="1100" b="1"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1" u="none" strike="noStrike" dirty="0">
                          <a:solidFill>
                            <a:srgbClr val="000000"/>
                          </a:solidFill>
                          <a:effectLst/>
                        </a:rPr>
                        <a:t>  2 040 000 </a:t>
                      </a:r>
                      <a:endParaRPr lang="en-US" sz="1100" b="1" i="0" u="none" strike="noStrike" dirty="0">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en-US" sz="1000" b="0" u="none" strike="noStrike">
                          <a:solidFill>
                            <a:srgbClr val="000000"/>
                          </a:solidFill>
                          <a:effectLst/>
                        </a:rPr>
                        <a:t> </a:t>
                      </a:r>
                      <a:endParaRPr lang="en-US" sz="1000" b="0" i="0" u="none" strike="noStrike">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3524450516"/>
                  </a:ext>
                </a:extLst>
              </a:tr>
              <a:tr h="213635">
                <a:tc>
                  <a:txBody>
                    <a:bodyPr/>
                    <a:lstStyle/>
                    <a:p>
                      <a:pPr algn="l" fontAlgn="b">
                        <a:buNone/>
                      </a:pPr>
                      <a:r>
                        <a:rPr lang="en-US" sz="1100" b="0" u="none" strike="noStrike">
                          <a:solidFill>
                            <a:srgbClr val="000000"/>
                          </a:solidFill>
                          <a:effectLst/>
                        </a:rPr>
                        <a:t> Renter/kundeutbytte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0" u="none" strike="noStrike">
                          <a:solidFill>
                            <a:srgbClr val="000000"/>
                          </a:solidFill>
                          <a:effectLst/>
                        </a:rPr>
                        <a:t>      120 000 </a:t>
                      </a:r>
                      <a:endParaRPr lang="en-US" sz="1100" b="0"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en-US" sz="1000" b="0" u="none" strike="noStrike">
                          <a:solidFill>
                            <a:srgbClr val="000000"/>
                          </a:solidFill>
                          <a:effectLst/>
                        </a:rPr>
                        <a:t> </a:t>
                      </a:r>
                      <a:endParaRPr lang="en-US" sz="1000" b="0" i="0" u="none" strike="noStrike">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3668123932"/>
                  </a:ext>
                </a:extLst>
              </a:tr>
              <a:tr h="213635">
                <a:tc>
                  <a:txBody>
                    <a:bodyPr/>
                    <a:lstStyle/>
                    <a:p>
                      <a:pPr algn="l" fontAlgn="b">
                        <a:buNone/>
                      </a:pPr>
                      <a:r>
                        <a:rPr lang="en-US" sz="1100" b="1" u="none" strike="noStrike">
                          <a:solidFill>
                            <a:srgbClr val="000000"/>
                          </a:solidFill>
                          <a:effectLst/>
                        </a:rPr>
                        <a:t> Driftsresultat </a:t>
                      </a:r>
                      <a:endParaRPr lang="en-US" sz="1100" b="1" i="0" u="none" strike="noStrike">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r" fontAlgn="b">
                        <a:buNone/>
                      </a:pPr>
                      <a:r>
                        <a:rPr lang="en-US" sz="1100" b="1" u="none" strike="noStrike" dirty="0">
                          <a:solidFill>
                            <a:srgbClr val="000000"/>
                          </a:solidFill>
                          <a:effectLst/>
                        </a:rPr>
                        <a:t>      170 000 </a:t>
                      </a:r>
                      <a:endParaRPr lang="en-US" sz="1100" b="1" i="0" u="none" strike="noStrike" dirty="0">
                        <a:solidFill>
                          <a:srgbClr val="000000"/>
                        </a:solidFill>
                        <a:effectLst/>
                        <a:latin typeface="Calibri" panose="020F0502020204030204" pitchFamily="34" charset="0"/>
                      </a:endParaRPr>
                    </a:p>
                  </a:txBody>
                  <a:tcPr marL="0" marR="0" marT="0" marB="0" anchor="b">
                    <a:solidFill>
                      <a:srgbClr val="EDEDFC"/>
                    </a:solidFill>
                  </a:tcPr>
                </a:tc>
                <a:tc>
                  <a:txBody>
                    <a:bodyPr/>
                    <a:lstStyle/>
                    <a:p>
                      <a:pPr algn="l" fontAlgn="b">
                        <a:buNone/>
                      </a:pPr>
                      <a:r>
                        <a:rPr lang="en-US" sz="1000" b="0" u="none" strike="noStrike" dirty="0">
                          <a:solidFill>
                            <a:srgbClr val="000000"/>
                          </a:solidFill>
                          <a:effectLst/>
                        </a:rPr>
                        <a:t> </a:t>
                      </a:r>
                      <a:endParaRPr lang="en-US" sz="1000" b="0" i="0" u="none" strike="noStrike" dirty="0">
                        <a:solidFill>
                          <a:srgbClr val="000000"/>
                        </a:solidFill>
                        <a:effectLst/>
                        <a:latin typeface="Calibri" panose="020F0502020204030204" pitchFamily="34" charset="0"/>
                      </a:endParaRPr>
                    </a:p>
                  </a:txBody>
                  <a:tcPr marL="0" marR="0" marT="0" marB="0" anchor="b">
                    <a:solidFill>
                      <a:srgbClr val="EDEDFC"/>
                    </a:solidFill>
                  </a:tcPr>
                </a:tc>
                <a:extLst>
                  <a:ext uri="{0D108BD9-81ED-4DB2-BD59-A6C34878D82A}">
                    <a16:rowId xmlns:a16="http://schemas.microsoft.com/office/drawing/2014/main" val="281442597"/>
                  </a:ext>
                </a:extLst>
              </a:tr>
            </a:tbl>
          </a:graphicData>
        </a:graphic>
      </p:graphicFrame>
    </p:spTree>
    <p:extLst>
      <p:ext uri="{BB962C8B-B14F-4D97-AF65-F5344CB8AC3E}">
        <p14:creationId xmlns:p14="http://schemas.microsoft.com/office/powerpoint/2010/main" val="18840111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8C700-C7A9-60B0-70AB-7EDB72C0633A}"/>
              </a:ext>
            </a:extLst>
          </p:cNvPr>
          <p:cNvSpPr>
            <a:spLocks noGrp="1"/>
          </p:cNvSpPr>
          <p:nvPr>
            <p:ph type="title"/>
          </p:nvPr>
        </p:nvSpPr>
        <p:spPr/>
        <p:txBody>
          <a:bodyPr/>
          <a:lstStyle/>
          <a:p>
            <a:r>
              <a:rPr lang="nb-NO" dirty="0"/>
              <a:t>Forslag til vedtektsendringer</a:t>
            </a:r>
            <a:endParaRPr lang="en-US" dirty="0"/>
          </a:p>
        </p:txBody>
      </p:sp>
      <p:sp>
        <p:nvSpPr>
          <p:cNvPr id="3" name="Content Placeholder 2">
            <a:extLst>
              <a:ext uri="{FF2B5EF4-FFF2-40B4-BE49-F238E27FC236}">
                <a16:creationId xmlns:a16="http://schemas.microsoft.com/office/drawing/2014/main" id="{C2342362-69D0-FC08-9385-93C3481C62E1}"/>
              </a:ext>
            </a:extLst>
          </p:cNvPr>
          <p:cNvSpPr>
            <a:spLocks noGrp="1"/>
          </p:cNvSpPr>
          <p:nvPr>
            <p:ph idx="1"/>
          </p:nvPr>
        </p:nvSpPr>
        <p:spPr/>
        <p:txBody>
          <a:bodyPr>
            <a:normAutofit/>
          </a:bodyPr>
          <a:lstStyle/>
          <a:p>
            <a:pPr marL="0" indent="0">
              <a:buNone/>
            </a:pPr>
            <a:r>
              <a:rPr lang="nb-NO" sz="2400" dirty="0"/>
              <a:t>Vedtektene ble sist oppdatert i 2019. Styret gjennomgikk vedtektene i styremøtet 20.mars. </a:t>
            </a:r>
            <a:endParaRPr lang="en-US" sz="2400" dirty="0"/>
          </a:p>
          <a:p>
            <a:pPr marL="0" indent="0">
              <a:buNone/>
            </a:pPr>
            <a:r>
              <a:rPr lang="nb-NO" sz="2400" dirty="0"/>
              <a:t>Styret har erfart behov for å tillegge en setning i vedtektene:</a:t>
            </a:r>
          </a:p>
          <a:p>
            <a:pPr marL="0" indent="0">
              <a:buNone/>
            </a:pPr>
            <a:endParaRPr lang="nb-NO" sz="2400" dirty="0"/>
          </a:p>
          <a:p>
            <a:pPr marL="0" indent="0">
              <a:buNone/>
            </a:pPr>
            <a:r>
              <a:rPr lang="nb-NO" sz="2400" dirty="0"/>
              <a:t>§ 8 Valgkomité: Ved frafall i perioden kan styret oppnevne midlertidig erstatter frem til neste generalforsamling, som foretar formelt valg.</a:t>
            </a:r>
          </a:p>
          <a:p>
            <a:pPr marL="0" indent="0">
              <a:buNone/>
            </a:pPr>
            <a:endParaRPr lang="nb-NO" sz="2400" dirty="0"/>
          </a:p>
        </p:txBody>
      </p:sp>
    </p:spTree>
    <p:extLst>
      <p:ext uri="{BB962C8B-B14F-4D97-AF65-F5344CB8AC3E}">
        <p14:creationId xmlns:p14="http://schemas.microsoft.com/office/powerpoint/2010/main" val="18060199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35F29-615E-5E39-A86A-B7B3AF9F5C22}"/>
              </a:ext>
            </a:extLst>
          </p:cNvPr>
          <p:cNvSpPr>
            <a:spLocks noGrp="1"/>
          </p:cNvSpPr>
          <p:nvPr>
            <p:ph type="title"/>
          </p:nvPr>
        </p:nvSpPr>
        <p:spPr/>
        <p:txBody>
          <a:bodyPr/>
          <a:lstStyle/>
          <a:p>
            <a:r>
              <a:rPr lang="nb-NO" dirty="0"/>
              <a:t>Valg 2026</a:t>
            </a:r>
            <a:endParaRPr lang="en-US" dirty="0"/>
          </a:p>
        </p:txBody>
      </p:sp>
      <p:sp>
        <p:nvSpPr>
          <p:cNvPr id="3" name="Content Placeholder 2">
            <a:extLst>
              <a:ext uri="{FF2B5EF4-FFF2-40B4-BE49-F238E27FC236}">
                <a16:creationId xmlns:a16="http://schemas.microsoft.com/office/drawing/2014/main" id="{C5A27070-3614-6943-9939-2B954AB88D19}"/>
              </a:ext>
            </a:extLst>
          </p:cNvPr>
          <p:cNvSpPr>
            <a:spLocks noGrp="1"/>
          </p:cNvSpPr>
          <p:nvPr>
            <p:ph idx="1"/>
          </p:nvPr>
        </p:nvSpPr>
        <p:spPr/>
        <p:txBody>
          <a:bodyPr>
            <a:normAutofit fontScale="92500"/>
          </a:bodyPr>
          <a:lstStyle/>
          <a:p>
            <a:r>
              <a:rPr lang="nb-NO" sz="2400" dirty="0"/>
              <a:t>Valgkomiteen består av Trond Hagerud (valgt for 2 år i 2025). Ida Gulbrandsen ble valgt inn i valgkomiteen for samme periode, men trakk seg grunnet inhabilitet. Jan Roger Broen ble innplassert av styret for årets valg.</a:t>
            </a:r>
          </a:p>
          <a:p>
            <a:r>
              <a:rPr lang="nb-NO" sz="2400" dirty="0"/>
              <a:t>Valgkomiteens innstilling vil være klar til årsmøtet og tilgjengeliggjøres i møtet.</a:t>
            </a:r>
          </a:p>
          <a:p>
            <a:r>
              <a:rPr lang="nb-NO" sz="2400" dirty="0"/>
              <a:t>Disse er på valg:</a:t>
            </a:r>
          </a:p>
          <a:p>
            <a:pPr lvl="1"/>
            <a:r>
              <a:rPr lang="nb-NO" sz="2000" dirty="0"/>
              <a:t>Styreleder (1 år)</a:t>
            </a:r>
          </a:p>
          <a:p>
            <a:pPr lvl="1"/>
            <a:r>
              <a:rPr lang="nb-NO" sz="2000" dirty="0"/>
              <a:t>4 medlemmer til styret</a:t>
            </a:r>
          </a:p>
          <a:p>
            <a:pPr lvl="1"/>
            <a:r>
              <a:rPr lang="nb-NO" sz="2000" dirty="0"/>
              <a:t>1 medlem til valgkomité</a:t>
            </a:r>
          </a:p>
          <a:p>
            <a:r>
              <a:rPr lang="nb-NO" sz="2400" dirty="0"/>
              <a:t>Revisor ble valgt for 2 år i 2025 og er dermed ikke på valg.</a:t>
            </a:r>
            <a:endParaRPr lang="en-US" sz="2400" dirty="0"/>
          </a:p>
        </p:txBody>
      </p:sp>
    </p:spTree>
    <p:extLst>
      <p:ext uri="{BB962C8B-B14F-4D97-AF65-F5344CB8AC3E}">
        <p14:creationId xmlns:p14="http://schemas.microsoft.com/office/powerpoint/2010/main" val="18969532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30374-CDD5-3285-C431-121DC66F0D10}"/>
              </a:ext>
            </a:extLst>
          </p:cNvPr>
          <p:cNvSpPr>
            <a:spLocks noGrp="1"/>
          </p:cNvSpPr>
          <p:nvPr>
            <p:ph type="title"/>
          </p:nvPr>
        </p:nvSpPr>
        <p:spPr/>
        <p:txBody>
          <a:bodyPr/>
          <a:lstStyle/>
          <a:p>
            <a:r>
              <a:rPr lang="nb-NO" dirty="0"/>
              <a:t>Annet</a:t>
            </a:r>
            <a:endParaRPr lang="en-US" dirty="0"/>
          </a:p>
        </p:txBody>
      </p:sp>
      <p:sp>
        <p:nvSpPr>
          <p:cNvPr id="3" name="Content Placeholder 2">
            <a:extLst>
              <a:ext uri="{FF2B5EF4-FFF2-40B4-BE49-F238E27FC236}">
                <a16:creationId xmlns:a16="http://schemas.microsoft.com/office/drawing/2014/main" id="{7298D5F5-B53D-7D40-2DF7-D06EF070872D}"/>
              </a:ext>
            </a:extLst>
          </p:cNvPr>
          <p:cNvSpPr>
            <a:spLocks noGrp="1"/>
          </p:cNvSpPr>
          <p:nvPr>
            <p:ph idx="1"/>
          </p:nvPr>
        </p:nvSpPr>
        <p:spPr/>
        <p:txBody>
          <a:bodyPr/>
          <a:lstStyle/>
          <a:p>
            <a:r>
              <a:rPr lang="nb-NO" dirty="0"/>
              <a:t>Ingen innmeldte saker fra medlemmene</a:t>
            </a:r>
            <a:endParaRPr lang="en-US" dirty="0"/>
          </a:p>
        </p:txBody>
      </p:sp>
    </p:spTree>
    <p:extLst>
      <p:ext uri="{BB962C8B-B14F-4D97-AF65-F5344CB8AC3E}">
        <p14:creationId xmlns:p14="http://schemas.microsoft.com/office/powerpoint/2010/main" val="813840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70E6D-84F6-9163-A8E0-B143BA4592F9}"/>
              </a:ext>
            </a:extLst>
          </p:cNvPr>
          <p:cNvSpPr>
            <a:spLocks noGrp="1"/>
          </p:cNvSpPr>
          <p:nvPr>
            <p:ph type="title"/>
          </p:nvPr>
        </p:nvSpPr>
        <p:spPr/>
        <p:txBody>
          <a:bodyPr/>
          <a:lstStyle/>
          <a:p>
            <a:r>
              <a:rPr lang="nb-NO" dirty="0"/>
              <a:t>Generalforsamling 2026</a:t>
            </a:r>
            <a:endParaRPr lang="en-US" dirty="0"/>
          </a:p>
        </p:txBody>
      </p:sp>
      <p:sp>
        <p:nvSpPr>
          <p:cNvPr id="3" name="Text Placeholder 2">
            <a:extLst>
              <a:ext uri="{FF2B5EF4-FFF2-40B4-BE49-F238E27FC236}">
                <a16:creationId xmlns:a16="http://schemas.microsoft.com/office/drawing/2014/main" id="{73432424-B834-DCE0-0FCB-5F63EF946FA8}"/>
              </a:ext>
            </a:extLst>
          </p:cNvPr>
          <p:cNvSpPr>
            <a:spLocks noGrp="1"/>
          </p:cNvSpPr>
          <p:nvPr>
            <p:ph type="body" idx="1"/>
          </p:nvPr>
        </p:nvSpPr>
        <p:spPr/>
        <p:txBody>
          <a:bodyPr/>
          <a:lstStyle/>
          <a:p>
            <a:r>
              <a:rPr lang="nb-NO" dirty="0"/>
              <a:t>Kongsvinger, 29.april</a:t>
            </a:r>
            <a:endParaRPr lang="en-US" dirty="0"/>
          </a:p>
        </p:txBody>
      </p:sp>
    </p:spTree>
    <p:extLst>
      <p:ext uri="{BB962C8B-B14F-4D97-AF65-F5344CB8AC3E}">
        <p14:creationId xmlns:p14="http://schemas.microsoft.com/office/powerpoint/2010/main" val="3130743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444DC-9A2D-2E2C-AF2E-5F1FB37A58D0}"/>
              </a:ext>
            </a:extLst>
          </p:cNvPr>
          <p:cNvSpPr>
            <a:spLocks noGrp="1"/>
          </p:cNvSpPr>
          <p:nvPr>
            <p:ph type="title"/>
          </p:nvPr>
        </p:nvSpPr>
        <p:spPr/>
        <p:txBody>
          <a:bodyPr/>
          <a:lstStyle/>
          <a:p>
            <a:r>
              <a:rPr lang="nb-NO" dirty="0"/>
              <a:t>Saksliste</a:t>
            </a:r>
            <a:endParaRPr lang="en-US" dirty="0"/>
          </a:p>
        </p:txBody>
      </p:sp>
      <p:sp>
        <p:nvSpPr>
          <p:cNvPr id="3" name="Content Placeholder 2">
            <a:extLst>
              <a:ext uri="{FF2B5EF4-FFF2-40B4-BE49-F238E27FC236}">
                <a16:creationId xmlns:a16="http://schemas.microsoft.com/office/drawing/2014/main" id="{97D3026D-D3BB-88F8-644C-D0B27F3614DD}"/>
              </a:ext>
            </a:extLst>
          </p:cNvPr>
          <p:cNvSpPr>
            <a:spLocks noGrp="1"/>
          </p:cNvSpPr>
          <p:nvPr>
            <p:ph idx="1"/>
          </p:nvPr>
        </p:nvSpPr>
        <p:spPr/>
        <p:txBody>
          <a:bodyPr>
            <a:normAutofit fontScale="77500" lnSpcReduction="20000"/>
          </a:bodyPr>
          <a:lstStyle/>
          <a:p>
            <a:pPr fontAlgn="base"/>
            <a:r>
              <a:rPr lang="nb-NO" dirty="0"/>
              <a:t>Velge møteleder og to personer til å underskrive protokollen.</a:t>
            </a:r>
          </a:p>
          <a:p>
            <a:pPr fontAlgn="base"/>
            <a:r>
              <a:rPr lang="nb-NO" dirty="0"/>
              <a:t>Behandle styrets årsmelding og presentere årsrapport fra nettverkene</a:t>
            </a:r>
            <a:r>
              <a:rPr lang="nb-NO" b="1" dirty="0"/>
              <a:t>.</a:t>
            </a:r>
            <a:endParaRPr lang="nb-NO" dirty="0"/>
          </a:p>
          <a:p>
            <a:pPr fontAlgn="base"/>
            <a:r>
              <a:rPr lang="nb-NO" dirty="0"/>
              <a:t>Godkjenne regnskap for 2025.</a:t>
            </a:r>
          </a:p>
          <a:p>
            <a:pPr fontAlgn="base"/>
            <a:r>
              <a:rPr lang="nb-NO" dirty="0"/>
              <a:t>Godkjenne budsjett 2026 og fastsette kontingent.</a:t>
            </a:r>
          </a:p>
          <a:p>
            <a:pPr fontAlgn="base"/>
            <a:r>
              <a:rPr lang="nb-NO" dirty="0"/>
              <a:t>Behandle forslag til vedtektsendringer.</a:t>
            </a:r>
          </a:p>
          <a:p>
            <a:pPr fontAlgn="base"/>
            <a:r>
              <a:rPr lang="nb-NO" dirty="0"/>
              <a:t>Valg for 2026, ved Valgkomiteen:</a:t>
            </a:r>
          </a:p>
          <a:p>
            <a:pPr lvl="1" fontAlgn="base"/>
            <a:r>
              <a:rPr lang="nb-NO" dirty="0"/>
              <a:t>styreleder</a:t>
            </a:r>
          </a:p>
          <a:p>
            <a:pPr lvl="1" fontAlgn="base"/>
            <a:r>
              <a:rPr lang="nb-NO" dirty="0"/>
              <a:t>medlemmer til styret</a:t>
            </a:r>
          </a:p>
          <a:p>
            <a:pPr lvl="1" fontAlgn="base"/>
            <a:r>
              <a:rPr lang="nb-NO" dirty="0"/>
              <a:t>valgkomité</a:t>
            </a:r>
          </a:p>
          <a:p>
            <a:pPr fontAlgn="base"/>
            <a:r>
              <a:rPr lang="nb-NO" dirty="0"/>
              <a:t>Behandle skriftlige forslag fra medlemmer eller andre saker det er naturlig at generalforsamlingen behandler.</a:t>
            </a:r>
          </a:p>
        </p:txBody>
      </p:sp>
    </p:spTree>
    <p:extLst>
      <p:ext uri="{BB962C8B-B14F-4D97-AF65-F5344CB8AC3E}">
        <p14:creationId xmlns:p14="http://schemas.microsoft.com/office/powerpoint/2010/main" val="1028816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552B0-E675-4FF2-AAB8-7C5018A07244}"/>
              </a:ext>
            </a:extLst>
          </p:cNvPr>
          <p:cNvSpPr>
            <a:spLocks noGrp="1"/>
          </p:cNvSpPr>
          <p:nvPr>
            <p:ph type="title"/>
          </p:nvPr>
        </p:nvSpPr>
        <p:spPr/>
        <p:txBody>
          <a:bodyPr/>
          <a:lstStyle/>
          <a:p>
            <a:r>
              <a:rPr lang="nb-NO" dirty="0"/>
              <a:t>Styrets årsmelding 2025</a:t>
            </a:r>
            <a:endParaRPr lang="en-US" dirty="0"/>
          </a:p>
        </p:txBody>
      </p:sp>
      <p:sp>
        <p:nvSpPr>
          <p:cNvPr id="3" name="Content Placeholder 2">
            <a:extLst>
              <a:ext uri="{FF2B5EF4-FFF2-40B4-BE49-F238E27FC236}">
                <a16:creationId xmlns:a16="http://schemas.microsoft.com/office/drawing/2014/main" id="{864F54B9-4B28-77D1-B070-833FACCCB4F3}"/>
              </a:ext>
            </a:extLst>
          </p:cNvPr>
          <p:cNvSpPr>
            <a:spLocks noGrp="1"/>
          </p:cNvSpPr>
          <p:nvPr>
            <p:ph idx="1"/>
          </p:nvPr>
        </p:nvSpPr>
        <p:spPr>
          <a:xfrm>
            <a:off x="838200" y="1470454"/>
            <a:ext cx="10789508" cy="4534930"/>
          </a:xfrm>
        </p:spPr>
        <p:txBody>
          <a:bodyPr>
            <a:normAutofit fontScale="47500" lnSpcReduction="20000"/>
          </a:bodyPr>
          <a:lstStyle/>
          <a:p>
            <a:pPr marL="0" indent="0" defTabSz="609585">
              <a:lnSpc>
                <a:spcPct val="120000"/>
              </a:lnSpc>
              <a:buNone/>
            </a:pPr>
            <a:r>
              <a:rPr lang="nb-NO" sz="3600" b="1" dirty="0">
                <a:solidFill>
                  <a:prstClr val="black"/>
                </a:solidFill>
                <a:latin typeface="Aptos" panose="020B0004020202020204" pitchFamily="34" charset="0"/>
              </a:rPr>
              <a:t>7STERKE-medlemskap har i 2025 holdt seg stabilt rett over 100, til tross for nedslående nyheter om flere av våre medlemmer.</a:t>
            </a:r>
            <a:br>
              <a:rPr lang="nb-NO" sz="3600" b="1" dirty="0">
                <a:solidFill>
                  <a:prstClr val="black"/>
                </a:solidFill>
                <a:latin typeface="Aptos" panose="020B0004020202020204" pitchFamily="34" charset="0"/>
              </a:rPr>
            </a:br>
            <a:r>
              <a:rPr lang="nb-NO" sz="3600" b="1" dirty="0">
                <a:solidFill>
                  <a:prstClr val="black"/>
                </a:solidFill>
                <a:latin typeface="Aptos" panose="020B0004020202020204" pitchFamily="34" charset="0"/>
              </a:rPr>
              <a:t>Klyngens økonomi er i god stand med en egenkapital på 5 MNOK og årsresultat 651’ NOK. </a:t>
            </a:r>
          </a:p>
          <a:p>
            <a:pPr defTabSz="609585">
              <a:lnSpc>
                <a:spcPct val="120000"/>
              </a:lnSpc>
            </a:pPr>
            <a:r>
              <a:rPr lang="nb-NO" dirty="0">
                <a:latin typeface="Aptos" panose="020B0004020202020204" pitchFamily="34" charset="0"/>
                <a:ea typeface="Calibri" panose="020F0502020204030204" pitchFamily="34" charset="0"/>
              </a:rPr>
              <a:t>Nye medlemmer: </a:t>
            </a:r>
            <a:r>
              <a:rPr lang="nb-NO" dirty="0" err="1">
                <a:latin typeface="Aptos" panose="020B0004020202020204" pitchFamily="34" charset="0"/>
                <a:ea typeface="Calibri" panose="020F0502020204030204" pitchFamily="34" charset="0"/>
              </a:rPr>
              <a:t>Gjøco</a:t>
            </a:r>
            <a:r>
              <a:rPr lang="nb-NO" dirty="0">
                <a:latin typeface="Aptos" panose="020B0004020202020204" pitchFamily="34" charset="0"/>
                <a:ea typeface="Calibri" panose="020F0502020204030204" pitchFamily="34" charset="0"/>
              </a:rPr>
              <a:t>, Hunter Douglas, Innlandet Science Park, Kongsvinger Lyd og Lys utleie, Nittedal Torvindustri, Norconsult, Paragon Nordic, 50/50 Bedriftsrådgivning.</a:t>
            </a:r>
          </a:p>
          <a:p>
            <a:pPr defTabSz="609585">
              <a:lnSpc>
                <a:spcPct val="120000"/>
              </a:lnSpc>
            </a:pPr>
            <a:r>
              <a:rPr lang="nb-NO" dirty="0">
                <a:latin typeface="Aptos" panose="020B0004020202020204" pitchFamily="34" charset="0"/>
                <a:ea typeface="Calibri" panose="020F0502020204030204" pitchFamily="34" charset="0"/>
              </a:rPr>
              <a:t>Interreg-prosjektet </a:t>
            </a:r>
            <a:r>
              <a:rPr lang="nb-NO" i="1" dirty="0">
                <a:latin typeface="Aptos" panose="020B0004020202020204" pitchFamily="34" charset="0"/>
                <a:ea typeface="Calibri" panose="020F0502020204030204" pitchFamily="34" charset="0"/>
              </a:rPr>
              <a:t>Grønn Industrivekst </a:t>
            </a:r>
            <a:r>
              <a:rPr lang="nb-NO" dirty="0">
                <a:latin typeface="Aptos" panose="020B0004020202020204" pitchFamily="34" charset="0"/>
                <a:ea typeface="Calibri" panose="020F0502020204030204" pitchFamily="34" charset="0"/>
              </a:rPr>
              <a:t>sammen med IUC Värmland med temaer digitalisering, bærekraft, kvinnelig entreprenørskap og ledelse, og fremtidens kompetanse har levert verdi til 60 bedrifter, gjennomført mentorprogram, Girl Tech Fest, koblet akademia og studenter, og mye mer. </a:t>
            </a:r>
          </a:p>
          <a:p>
            <a:pPr defTabSz="609585">
              <a:lnSpc>
                <a:spcPct val="120000"/>
              </a:lnSpc>
            </a:pPr>
            <a:r>
              <a:rPr lang="nb-NO" dirty="0">
                <a:latin typeface="Aptos" panose="020B0004020202020204" pitchFamily="34" charset="0"/>
                <a:ea typeface="Calibri" panose="020F0502020204030204" pitchFamily="34" charset="0"/>
              </a:rPr>
              <a:t>Gjennomført forprosjekt med Raufoss-miljøet, </a:t>
            </a:r>
            <a:r>
              <a:rPr lang="nb-NO" dirty="0" err="1">
                <a:latin typeface="Aptos" panose="020B0004020202020204" pitchFamily="34" charset="0"/>
                <a:ea typeface="Calibri" panose="020F0502020204030204" pitchFamily="34" charset="0"/>
              </a:rPr>
              <a:t>Vaager</a:t>
            </a:r>
            <a:r>
              <a:rPr lang="nb-NO" dirty="0">
                <a:latin typeface="Aptos" panose="020B0004020202020204" pitchFamily="34" charset="0"/>
                <a:ea typeface="Calibri" panose="020F0502020204030204" pitchFamily="34" charset="0"/>
              </a:rPr>
              <a:t> og NCE </a:t>
            </a:r>
            <a:r>
              <a:rPr lang="nb-NO" dirty="0" err="1">
                <a:latin typeface="Aptos" panose="020B0004020202020204" pitchFamily="34" charset="0"/>
                <a:ea typeface="Calibri" panose="020F0502020204030204" pitchFamily="34" charset="0"/>
              </a:rPr>
              <a:t>Manufacturing</a:t>
            </a:r>
            <a:r>
              <a:rPr lang="nb-NO" dirty="0">
                <a:latin typeface="Aptos" panose="020B0004020202020204" pitchFamily="34" charset="0"/>
                <a:ea typeface="Calibri" panose="020F0502020204030204" pitchFamily="34" charset="0"/>
              </a:rPr>
              <a:t>, for å kartlegge videre samarbeid.</a:t>
            </a:r>
          </a:p>
          <a:p>
            <a:pPr defTabSz="609585">
              <a:lnSpc>
                <a:spcPct val="120000"/>
              </a:lnSpc>
            </a:pPr>
            <a:r>
              <a:rPr lang="nb-NO" dirty="0">
                <a:latin typeface="Aptos" panose="020B0004020202020204" pitchFamily="34" charset="0"/>
                <a:ea typeface="Calibri" panose="020F0502020204030204" pitchFamily="34" charset="0"/>
              </a:rPr>
              <a:t>Styrket </a:t>
            </a:r>
            <a:r>
              <a:rPr lang="nb-NO" dirty="0" err="1">
                <a:latin typeface="Aptos" panose="020B0004020202020204" pitchFamily="34" charset="0"/>
                <a:ea typeface="Calibri" panose="020F0502020204030204" pitchFamily="34" charset="0"/>
              </a:rPr>
              <a:t>hub</a:t>
            </a:r>
            <a:r>
              <a:rPr lang="nb-NO" dirty="0">
                <a:latin typeface="Aptos" panose="020B0004020202020204" pitchFamily="34" charset="0"/>
                <a:ea typeface="Calibri" panose="020F0502020204030204" pitchFamily="34" charset="0"/>
              </a:rPr>
              <a:t>-satsingen for 7STERKE i Innlandsporteføljen med eget forprosjekt for å kartlegge </a:t>
            </a:r>
            <a:r>
              <a:rPr lang="nb-NO" dirty="0" err="1">
                <a:latin typeface="Aptos" panose="020B0004020202020204" pitchFamily="34" charset="0"/>
                <a:ea typeface="Calibri" panose="020F0502020204030204" pitchFamily="34" charset="0"/>
              </a:rPr>
              <a:t>sirkularitetspotensiale</a:t>
            </a:r>
            <a:r>
              <a:rPr lang="nb-NO" dirty="0">
                <a:latin typeface="Aptos" panose="020B0004020202020204" pitchFamily="34" charset="0"/>
                <a:ea typeface="Calibri" panose="020F0502020204030204" pitchFamily="34" charset="0"/>
              </a:rPr>
              <a:t> i klyngen. </a:t>
            </a:r>
          </a:p>
          <a:p>
            <a:pPr defTabSz="609585">
              <a:lnSpc>
                <a:spcPct val="120000"/>
              </a:lnSpc>
            </a:pPr>
            <a:r>
              <a:rPr lang="nb-NO" dirty="0">
                <a:latin typeface="Aptos" panose="020B0004020202020204" pitchFamily="34" charset="0"/>
                <a:ea typeface="Calibri" panose="020F0502020204030204" pitchFamily="34" charset="0"/>
              </a:rPr>
              <a:t>Aktivt bidratt i prosjekt for å etablere et kompetansesenter, og presentert medlemmenes kompetansebehov for kommune- og fylkesadministrasjon og –politikere.</a:t>
            </a:r>
          </a:p>
          <a:p>
            <a:pPr defTabSz="609585">
              <a:lnSpc>
                <a:spcPct val="120000"/>
              </a:lnSpc>
            </a:pPr>
            <a:r>
              <a:rPr lang="nb-NO" dirty="0">
                <a:latin typeface="Aptos" panose="020B0004020202020204" pitchFamily="34" charset="0"/>
                <a:ea typeface="Calibri" panose="020F0502020204030204" pitchFamily="34" charset="0"/>
              </a:rPr>
              <a:t>Gjennomført YFF- og PRYO-samarbeid for å vise fremtidens arbeidstakere mulighetene i industrien, og koblet masterstudenter til bedrifter. </a:t>
            </a:r>
          </a:p>
          <a:p>
            <a:pPr defTabSz="609585">
              <a:lnSpc>
                <a:spcPct val="120000"/>
              </a:lnSpc>
            </a:pPr>
            <a:r>
              <a:rPr lang="nb-NO" dirty="0">
                <a:latin typeface="Aptos" panose="020B0004020202020204" pitchFamily="34" charset="0"/>
                <a:ea typeface="Calibri" panose="020F0502020204030204" pitchFamily="34" charset="0"/>
              </a:rPr>
              <a:t>Industriforum gjennomført med gode tilbakemeldinger, ny deltakerrekord, og en veldig positiv påfølgende Industripub.</a:t>
            </a:r>
          </a:p>
          <a:p>
            <a:pPr defTabSz="609585">
              <a:lnSpc>
                <a:spcPct val="120000"/>
              </a:lnSpc>
            </a:pPr>
            <a:r>
              <a:rPr lang="nb-NO" dirty="0">
                <a:latin typeface="Aptos" panose="020B0004020202020204" pitchFamily="34" charset="0"/>
                <a:ea typeface="Calibri" panose="020F0502020204030204" pitchFamily="34" charset="0"/>
              </a:rPr>
              <a:t>Tatt strategien ut i livet, med ny profil og ny hjemmeside, og jobber for videre verdiskaping for medlemmene og regionen.</a:t>
            </a:r>
          </a:p>
          <a:p>
            <a:pPr defTabSz="609585">
              <a:lnSpc>
                <a:spcPct val="120000"/>
              </a:lnSpc>
            </a:pPr>
            <a:endParaRPr lang="nb-NO" dirty="0">
              <a:latin typeface="Aptos" panose="020B000402020202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313480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504DB-2A50-0CC4-26EA-09BF9219B28E}"/>
              </a:ext>
            </a:extLst>
          </p:cNvPr>
          <p:cNvSpPr>
            <a:spLocks noGrp="1"/>
          </p:cNvSpPr>
          <p:nvPr>
            <p:ph type="title"/>
          </p:nvPr>
        </p:nvSpPr>
        <p:spPr/>
        <p:txBody>
          <a:bodyPr/>
          <a:lstStyle/>
          <a:p>
            <a:r>
              <a:rPr lang="nb-NO" dirty="0"/>
              <a:t>Rapport kommunikasjon</a:t>
            </a:r>
            <a:endParaRPr lang="en-US" dirty="0"/>
          </a:p>
        </p:txBody>
      </p:sp>
      <p:sp>
        <p:nvSpPr>
          <p:cNvPr id="3" name="Content Placeholder 2">
            <a:extLst>
              <a:ext uri="{FF2B5EF4-FFF2-40B4-BE49-F238E27FC236}">
                <a16:creationId xmlns:a16="http://schemas.microsoft.com/office/drawing/2014/main" id="{52CA2EA8-1B96-1189-1D7C-3980043D42C8}"/>
              </a:ext>
            </a:extLst>
          </p:cNvPr>
          <p:cNvSpPr>
            <a:spLocks noGrp="1"/>
          </p:cNvSpPr>
          <p:nvPr>
            <p:ph idx="1"/>
          </p:nvPr>
        </p:nvSpPr>
        <p:spPr/>
        <p:txBody>
          <a:bodyPr>
            <a:normAutofit/>
          </a:bodyPr>
          <a:lstStyle/>
          <a:p>
            <a:pPr marL="0" indent="0">
              <a:buNone/>
            </a:pPr>
            <a:r>
              <a:rPr lang="nb-NO" sz="2400" b="1" dirty="0"/>
              <a:t>Kommunikasjon/</a:t>
            </a:r>
            <a:r>
              <a:rPr lang="nb-NO" sz="2400" b="1" dirty="0" err="1"/>
              <a:t>SoMe</a:t>
            </a:r>
            <a:endParaRPr lang="en-US" sz="2400" dirty="0"/>
          </a:p>
          <a:p>
            <a:r>
              <a:rPr lang="nb-NO" sz="2400" dirty="0"/>
              <a:t>FB: 2 516 </a:t>
            </a:r>
            <a:r>
              <a:rPr lang="nb-NO" sz="2400" dirty="0" err="1"/>
              <a:t>følgere</a:t>
            </a:r>
            <a:r>
              <a:rPr lang="nb-NO" sz="2400" dirty="0"/>
              <a:t> (økning 4 %). </a:t>
            </a:r>
            <a:br>
              <a:rPr lang="nb-NO" sz="2400" dirty="0"/>
            </a:br>
            <a:r>
              <a:rPr lang="nb-NO" sz="2400" dirty="0"/>
              <a:t>Publisert 170 saker med 211 666 visninger. </a:t>
            </a:r>
            <a:endParaRPr lang="en-US" sz="2400" dirty="0"/>
          </a:p>
          <a:p>
            <a:r>
              <a:rPr lang="nb-NO" sz="2400" dirty="0"/>
              <a:t>LI: 1 021 </a:t>
            </a:r>
            <a:r>
              <a:rPr lang="nb-NO" sz="2400" dirty="0" err="1"/>
              <a:t>følgere</a:t>
            </a:r>
            <a:r>
              <a:rPr lang="nb-NO" sz="2400" dirty="0"/>
              <a:t>. </a:t>
            </a:r>
            <a:br>
              <a:rPr lang="nb-NO" sz="2400" dirty="0"/>
            </a:br>
            <a:r>
              <a:rPr lang="nb-NO" sz="2400" dirty="0"/>
              <a:t>Publisert 221 saker med 77 820 visninger.</a:t>
            </a:r>
            <a:endParaRPr lang="en-US" sz="2400" dirty="0"/>
          </a:p>
          <a:p>
            <a:r>
              <a:rPr lang="nb-NO" sz="2400" dirty="0"/>
              <a:t>Sendt ut 9 nyhetsbrev med </a:t>
            </a:r>
            <a:r>
              <a:rPr lang="nb-NO" sz="2400" dirty="0" err="1"/>
              <a:t>åpningsrate</a:t>
            </a:r>
            <a:r>
              <a:rPr lang="nb-NO" sz="2400" dirty="0"/>
              <a:t> ca. 53% (vanlig for slike nyhetsbrev er 27%!). </a:t>
            </a:r>
          </a:p>
          <a:p>
            <a:r>
              <a:rPr lang="nb-NO" sz="2400" dirty="0"/>
              <a:t>594 adresser i nyhetsbrevdatabasen, og samler inn nye adresser hver gang vi har 7STERKE-arrangement.</a:t>
            </a:r>
            <a:endParaRPr lang="en-US" sz="2400" dirty="0"/>
          </a:p>
          <a:p>
            <a:endParaRPr lang="en-US" sz="2400" dirty="0"/>
          </a:p>
        </p:txBody>
      </p:sp>
      <p:sp>
        <p:nvSpPr>
          <p:cNvPr id="11" name="Speech Bubble: Oval 10">
            <a:extLst>
              <a:ext uri="{FF2B5EF4-FFF2-40B4-BE49-F238E27FC236}">
                <a16:creationId xmlns:a16="http://schemas.microsoft.com/office/drawing/2014/main" id="{44CB6873-A31D-0D5A-E9D4-5776B25AAB8B}"/>
              </a:ext>
            </a:extLst>
          </p:cNvPr>
          <p:cNvSpPr/>
          <p:nvPr/>
        </p:nvSpPr>
        <p:spPr>
          <a:xfrm>
            <a:off x="7983591" y="363477"/>
            <a:ext cx="3606229" cy="1941816"/>
          </a:xfrm>
          <a:prstGeom prst="wedgeEllipseCallout">
            <a:avLst/>
          </a:prstGeom>
          <a:solidFill>
            <a:srgbClr val="FC6B6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
            <a:extLst>
              <a:ext uri="{FF2B5EF4-FFF2-40B4-BE49-F238E27FC236}">
                <a16:creationId xmlns:a16="http://schemas.microsoft.com/office/drawing/2014/main" id="{94132610-0150-14AC-CC27-2B0A297E3D5F}"/>
              </a:ext>
            </a:extLst>
          </p:cNvPr>
          <p:cNvSpPr txBox="1">
            <a:spLocks/>
          </p:cNvSpPr>
          <p:nvPr/>
        </p:nvSpPr>
        <p:spPr>
          <a:xfrm>
            <a:off x="8468328" y="-515597"/>
            <a:ext cx="2996821" cy="3699964"/>
          </a:xfrm>
          <a:prstGeom prst="rect">
            <a:avLst/>
          </a:prstGeom>
        </p:spPr>
        <p:txBody>
          <a:bodyPr vert="horz" lIns="91440" tIns="45720" rIns="91440" bIns="45720" rtlCol="0" anchor="ctr"/>
          <a:lstStyle>
            <a:defPPr>
              <a:defRPr lang="nb-NO"/>
            </a:defPPr>
            <a:lvl1pPr marL="0" algn="l" defTabSz="914400" rtl="0" eaLnBrk="1" latinLnBrk="0" hangingPunct="1">
              <a:defRPr sz="1200" b="0" i="0" kern="1200">
                <a:solidFill>
                  <a:schemeClr val="tx1">
                    <a:tint val="82000"/>
                  </a:schemeClr>
                </a:solidFill>
                <a:latin typeface="Figtree Light"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nb-NO" sz="2600" b="1" dirty="0">
                <a:solidFill>
                  <a:srgbClr val="3B2E3F"/>
                </a:solidFill>
              </a:rPr>
              <a:t>OG NY PROFIL OG HJEMMESIDE!</a:t>
            </a:r>
            <a:endParaRPr lang="en-US" sz="2600" b="1" dirty="0">
              <a:solidFill>
                <a:srgbClr val="3B2E3F"/>
              </a:solidFill>
            </a:endParaRPr>
          </a:p>
        </p:txBody>
      </p:sp>
    </p:spTree>
    <p:extLst>
      <p:ext uri="{BB962C8B-B14F-4D97-AF65-F5344CB8AC3E}">
        <p14:creationId xmlns:p14="http://schemas.microsoft.com/office/powerpoint/2010/main" val="703763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500"/>
                                        <p:tgtEl>
                                          <p:spTgt spid="1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oup of logos with text&#10;&#10;AI-generated content may be incorrect.">
            <a:extLst>
              <a:ext uri="{FF2B5EF4-FFF2-40B4-BE49-F238E27FC236}">
                <a16:creationId xmlns:a16="http://schemas.microsoft.com/office/drawing/2014/main" id="{2F644D47-E381-CD41-4808-9C99C59E01CE}"/>
              </a:ext>
            </a:extLst>
          </p:cNvPr>
          <p:cNvPicPr>
            <a:picLocks noChangeAspect="1"/>
          </p:cNvPicPr>
          <p:nvPr/>
        </p:nvPicPr>
        <p:blipFill>
          <a:blip r:embed="rId3"/>
          <a:stretch>
            <a:fillRect/>
          </a:stretch>
        </p:blipFill>
        <p:spPr>
          <a:xfrm>
            <a:off x="0" y="11754"/>
            <a:ext cx="12192000" cy="6834491"/>
          </a:xfrm>
          <a:prstGeom prst="rect">
            <a:avLst/>
          </a:prstGeom>
        </p:spPr>
      </p:pic>
    </p:spTree>
    <p:extLst>
      <p:ext uri="{BB962C8B-B14F-4D97-AF65-F5344CB8AC3E}">
        <p14:creationId xmlns:p14="http://schemas.microsoft.com/office/powerpoint/2010/main" val="143298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68BC3-343F-A468-16DA-FCD0CC2853C5}"/>
              </a:ext>
            </a:extLst>
          </p:cNvPr>
          <p:cNvSpPr>
            <a:spLocks noGrp="1"/>
          </p:cNvSpPr>
          <p:nvPr>
            <p:ph type="title"/>
          </p:nvPr>
        </p:nvSpPr>
        <p:spPr/>
        <p:txBody>
          <a:bodyPr/>
          <a:lstStyle/>
          <a:p>
            <a:r>
              <a:rPr lang="nb-NO" dirty="0"/>
              <a:t>Nettverkenes årsrapport - marked</a:t>
            </a:r>
            <a:endParaRPr lang="en-US" dirty="0"/>
          </a:p>
        </p:txBody>
      </p:sp>
      <p:sp>
        <p:nvSpPr>
          <p:cNvPr id="3" name="Content Placeholder 2">
            <a:extLst>
              <a:ext uri="{FF2B5EF4-FFF2-40B4-BE49-F238E27FC236}">
                <a16:creationId xmlns:a16="http://schemas.microsoft.com/office/drawing/2014/main" id="{522819C7-2A40-D37C-786A-2603810B9B19}"/>
              </a:ext>
            </a:extLst>
          </p:cNvPr>
          <p:cNvSpPr>
            <a:spLocks noGrp="1"/>
          </p:cNvSpPr>
          <p:nvPr>
            <p:ph idx="1"/>
          </p:nvPr>
        </p:nvSpPr>
        <p:spPr/>
        <p:txBody>
          <a:bodyPr>
            <a:noAutofit/>
          </a:bodyPr>
          <a:lstStyle/>
          <a:p>
            <a:pPr marL="0" indent="0">
              <a:buNone/>
            </a:pPr>
            <a:r>
              <a:rPr lang="nb-NO" sz="1700" dirty="0"/>
              <a:t>I løpet av året som har gått har </a:t>
            </a:r>
            <a:r>
              <a:rPr lang="nb-NO" sz="1700" b="1" dirty="0"/>
              <a:t>markedsnettverket</a:t>
            </a:r>
            <a:r>
              <a:rPr lang="nb-NO" sz="1700" dirty="0"/>
              <a:t> avholdt følgende arrangementer:</a:t>
            </a:r>
            <a:endParaRPr lang="en-US" sz="1700" dirty="0"/>
          </a:p>
          <a:p>
            <a:pPr lvl="0"/>
            <a:r>
              <a:rPr lang="nb-NO" sz="1400" dirty="0" err="1"/>
              <a:t>GoToMarket</a:t>
            </a:r>
            <a:r>
              <a:rPr lang="nb-NO" sz="1400" dirty="0"/>
              <a:t>, 3 workshoper med 6 deltakende bedrifter</a:t>
            </a:r>
            <a:endParaRPr lang="en-US" sz="1400" dirty="0"/>
          </a:p>
          <a:p>
            <a:pPr lvl="0"/>
            <a:r>
              <a:rPr lang="nb-NO" sz="1400" dirty="0"/>
              <a:t>Nettverksmøte med tema: </a:t>
            </a:r>
            <a:r>
              <a:rPr lang="nb-NO" sz="1400" b="1" dirty="0" err="1"/>
              <a:t>Branding</a:t>
            </a:r>
            <a:r>
              <a:rPr lang="nb-NO" sz="1400" b="1" dirty="0"/>
              <a:t>/</a:t>
            </a:r>
            <a:r>
              <a:rPr lang="nb-NO" sz="1400" b="1" dirty="0" err="1"/>
              <a:t>rebranding</a:t>
            </a:r>
            <a:r>
              <a:rPr lang="nb-NO" sz="1400" dirty="0"/>
              <a:t>, over 50 deltakere</a:t>
            </a:r>
            <a:endParaRPr lang="en-US" sz="1400" dirty="0"/>
          </a:p>
          <a:p>
            <a:pPr lvl="0"/>
            <a:r>
              <a:rPr lang="nb-NO" sz="1400" dirty="0"/>
              <a:t>Nettverksmøte med tema: </a:t>
            </a:r>
            <a:r>
              <a:rPr lang="nb-NO" sz="1400" b="1" dirty="0" err="1"/>
              <a:t>Bærekraftskommunikasjon</a:t>
            </a:r>
            <a:r>
              <a:rPr lang="nb-NO" sz="1400" dirty="0"/>
              <a:t> (i samarbeid med bærekraftnettverket), over 60 deltakere</a:t>
            </a:r>
            <a:endParaRPr lang="en-US" sz="1400" dirty="0"/>
          </a:p>
          <a:p>
            <a:pPr marL="0" indent="0">
              <a:buNone/>
            </a:pPr>
            <a:r>
              <a:rPr lang="nb-NO" sz="1700" dirty="0"/>
              <a:t>I forbindelse med Industriforum bidro vi sterkt både i prosjektgruppen, med markedsføring og i selve arrangementet. Nettverksleder var også ansvarlig for å lage 3 filmer i samarbeid med Ferskvann film til forumet. </a:t>
            </a:r>
            <a:endParaRPr lang="en-US" sz="1700" dirty="0"/>
          </a:p>
          <a:p>
            <a:pPr marL="0" indent="0">
              <a:buNone/>
            </a:pPr>
            <a:endParaRPr lang="nb-NO" sz="1700" b="1" dirty="0"/>
          </a:p>
          <a:p>
            <a:pPr marL="0" indent="0">
              <a:buNone/>
            </a:pPr>
            <a:r>
              <a:rPr lang="nb-NO" sz="1700" b="1" dirty="0"/>
              <a:t>Markedsmateriell/-aktiviteter og web</a:t>
            </a:r>
            <a:endParaRPr lang="en-US" sz="1700" dirty="0"/>
          </a:p>
          <a:p>
            <a:r>
              <a:rPr lang="nb-NO" sz="1700" dirty="0"/>
              <a:t>I løpet av året har nettverksleder bidratt til utvikling av ny profil/logo for 7STERKE samt ny hjemmeside, og oppdatering av web. </a:t>
            </a:r>
            <a:endParaRPr lang="en-US" sz="1700" dirty="0"/>
          </a:p>
        </p:txBody>
      </p:sp>
    </p:spTree>
    <p:extLst>
      <p:ext uri="{BB962C8B-B14F-4D97-AF65-F5344CB8AC3E}">
        <p14:creationId xmlns:p14="http://schemas.microsoft.com/office/powerpoint/2010/main" val="1852694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D2CA71-90C5-1956-CD61-F0D10A77FDCF}"/>
              </a:ext>
            </a:extLst>
          </p:cNvPr>
          <p:cNvSpPr>
            <a:spLocks noGrp="1"/>
          </p:cNvSpPr>
          <p:nvPr>
            <p:ph type="title"/>
          </p:nvPr>
        </p:nvSpPr>
        <p:spPr/>
        <p:txBody>
          <a:bodyPr/>
          <a:lstStyle/>
          <a:p>
            <a:r>
              <a:rPr lang="nb-NO" dirty="0"/>
              <a:t>Nettverkenes årsrapport - HR</a:t>
            </a:r>
            <a:endParaRPr lang="en-US" dirty="0"/>
          </a:p>
        </p:txBody>
      </p:sp>
      <p:sp>
        <p:nvSpPr>
          <p:cNvPr id="3" name="Content Placeholder 2">
            <a:extLst>
              <a:ext uri="{FF2B5EF4-FFF2-40B4-BE49-F238E27FC236}">
                <a16:creationId xmlns:a16="http://schemas.microsoft.com/office/drawing/2014/main" id="{5124F146-A623-1B4F-9FF0-487133CD4B1E}"/>
              </a:ext>
            </a:extLst>
          </p:cNvPr>
          <p:cNvSpPr>
            <a:spLocks noGrp="1"/>
          </p:cNvSpPr>
          <p:nvPr>
            <p:ph idx="1"/>
          </p:nvPr>
        </p:nvSpPr>
        <p:spPr/>
        <p:txBody>
          <a:bodyPr/>
          <a:lstStyle/>
          <a:p>
            <a:r>
              <a:rPr lang="nb-NO" sz="1800" b="1" dirty="0"/>
              <a:t>HR-nettverket</a:t>
            </a:r>
            <a:r>
              <a:rPr lang="nb-NO" sz="1800" dirty="0"/>
              <a:t> har gjennomført et bredt og faglig variert program med god deltakelse fra både private og offentlige virksomheter i regionen: </a:t>
            </a:r>
          </a:p>
          <a:p>
            <a:pPr lvl="1"/>
            <a:r>
              <a:rPr lang="nb-NO" sz="1400" dirty="0"/>
              <a:t>praktisk konfliktløsning og arbeidstidstrender</a:t>
            </a:r>
          </a:p>
          <a:p>
            <a:pPr lvl="1"/>
            <a:r>
              <a:rPr lang="nb-NO" sz="1400" dirty="0"/>
              <a:t>oppdateringer innen arbeidsrett</a:t>
            </a:r>
          </a:p>
          <a:p>
            <a:pPr lvl="1"/>
            <a:r>
              <a:rPr lang="nb-NO" sz="1400" dirty="0"/>
              <a:t>grenseoverskridende arbeidsforhold</a:t>
            </a:r>
          </a:p>
          <a:p>
            <a:pPr lvl="1"/>
            <a:r>
              <a:rPr lang="nb-NO" sz="1400" dirty="0"/>
              <a:t>lokale lønnsforhandlinger </a:t>
            </a:r>
          </a:p>
          <a:p>
            <a:pPr lvl="1"/>
            <a:r>
              <a:rPr lang="nb-NO" sz="1400" dirty="0"/>
              <a:t>forbedringer i Visma </a:t>
            </a:r>
            <a:r>
              <a:rPr lang="nb-NO" sz="1400" dirty="0" err="1"/>
              <a:t>Payroll</a:t>
            </a:r>
            <a:r>
              <a:rPr lang="nb-NO" sz="1400" dirty="0"/>
              <a:t>.</a:t>
            </a:r>
          </a:p>
          <a:p>
            <a:pPr lvl="1"/>
            <a:r>
              <a:rPr lang="nb-NO" sz="1400" dirty="0"/>
              <a:t>heldagssamling om sosial bærekraft og likestilt arbeidsliv (med </a:t>
            </a:r>
            <a:r>
              <a:rPr lang="nb-NO" sz="1400" dirty="0" err="1"/>
              <a:t>bærekraftsnettverket</a:t>
            </a:r>
            <a:r>
              <a:rPr lang="nb-NO" sz="1400" dirty="0"/>
              <a:t>)</a:t>
            </a:r>
          </a:p>
          <a:p>
            <a:pPr lvl="1"/>
            <a:r>
              <a:rPr lang="nb-NO" sz="1400" dirty="0"/>
              <a:t>gjennomgang av EU-direktivet om lønnsgjennomsiktighet og likelønn</a:t>
            </a:r>
            <a:endParaRPr lang="en-US" sz="1400" dirty="0"/>
          </a:p>
          <a:p>
            <a:r>
              <a:rPr lang="nb-NO" sz="1800" dirty="0"/>
              <a:t>Deltakelsen gjennom året var jevnt god, med et bredt spenn av virksomheter – fra industribedrifter og tjenesteleverandører til offentlige etater og rådgivningsmiljøer.</a:t>
            </a:r>
            <a:endParaRPr lang="en-US" sz="1800" dirty="0"/>
          </a:p>
          <a:p>
            <a:r>
              <a:rPr lang="nb-NO" sz="1800" dirty="0"/>
              <a:t>Samlet sett har året gitt HR-nettverket faglig påfyll, praktiske verktøy og styrket samarbeid på tvers av virksomheter i regionen. </a:t>
            </a:r>
            <a:endParaRPr lang="en-US" sz="1800" dirty="0"/>
          </a:p>
        </p:txBody>
      </p:sp>
    </p:spTree>
    <p:extLst>
      <p:ext uri="{BB962C8B-B14F-4D97-AF65-F5344CB8AC3E}">
        <p14:creationId xmlns:p14="http://schemas.microsoft.com/office/powerpoint/2010/main" val="2733512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6B5009-DAD3-403B-6E3F-F5ADCA47932B}"/>
              </a:ext>
            </a:extLst>
          </p:cNvPr>
          <p:cNvSpPr>
            <a:spLocks noGrp="1"/>
          </p:cNvSpPr>
          <p:nvPr>
            <p:ph type="title"/>
          </p:nvPr>
        </p:nvSpPr>
        <p:spPr/>
        <p:txBody>
          <a:bodyPr/>
          <a:lstStyle/>
          <a:p>
            <a:r>
              <a:rPr lang="nb-NO" dirty="0"/>
              <a:t>Nettverkenes årsrapport - bærekraft</a:t>
            </a:r>
            <a:endParaRPr lang="en-US" dirty="0"/>
          </a:p>
        </p:txBody>
      </p:sp>
      <p:sp>
        <p:nvSpPr>
          <p:cNvPr id="3" name="Content Placeholder 2">
            <a:extLst>
              <a:ext uri="{FF2B5EF4-FFF2-40B4-BE49-F238E27FC236}">
                <a16:creationId xmlns:a16="http://schemas.microsoft.com/office/drawing/2014/main" id="{4E390D1C-7D74-F72A-E9BF-EBE6A9F5FCF0}"/>
              </a:ext>
            </a:extLst>
          </p:cNvPr>
          <p:cNvSpPr>
            <a:spLocks noGrp="1"/>
          </p:cNvSpPr>
          <p:nvPr>
            <p:ph idx="1"/>
          </p:nvPr>
        </p:nvSpPr>
        <p:spPr/>
        <p:txBody>
          <a:bodyPr>
            <a:normAutofit/>
          </a:bodyPr>
          <a:lstStyle/>
          <a:p>
            <a:pPr marL="0" indent="0">
              <a:buNone/>
            </a:pPr>
            <a:r>
              <a:rPr lang="nb-NO" sz="1600" dirty="0"/>
              <a:t>I løpet av året som har gått har </a:t>
            </a:r>
            <a:r>
              <a:rPr lang="nb-NO" sz="1600" b="1" dirty="0" err="1"/>
              <a:t>bærekraftsnettverket</a:t>
            </a:r>
            <a:r>
              <a:rPr lang="nb-NO" sz="1600" dirty="0"/>
              <a:t> avholdt følgende arrangementer:</a:t>
            </a:r>
          </a:p>
          <a:p>
            <a:r>
              <a:rPr lang="nb-NO" sz="1600" dirty="0"/>
              <a:t>Siste samling </a:t>
            </a:r>
            <a:r>
              <a:rPr lang="nb-NO" sz="1600" b="1" dirty="0" err="1"/>
              <a:t>KlimaSterke</a:t>
            </a:r>
            <a:r>
              <a:rPr lang="nb-NO" sz="1600" dirty="0"/>
              <a:t> del 1, fokus på reduksjon av klimagassutslipp</a:t>
            </a:r>
          </a:p>
          <a:p>
            <a:r>
              <a:rPr lang="nb-NO" sz="1600" b="1" dirty="0" err="1"/>
              <a:t>Bærekraftskommunikasjon</a:t>
            </a:r>
            <a:r>
              <a:rPr lang="nb-NO" sz="1600" dirty="0"/>
              <a:t> (med markedsnettverket)</a:t>
            </a:r>
          </a:p>
          <a:p>
            <a:r>
              <a:rPr lang="nb-NO" sz="1600" b="1" dirty="0"/>
              <a:t>Energikartlegging</a:t>
            </a:r>
            <a:r>
              <a:rPr lang="nb-NO" sz="1600" dirty="0"/>
              <a:t> – krav eller mulighet?</a:t>
            </a:r>
          </a:p>
          <a:p>
            <a:r>
              <a:rPr lang="nb-NO" sz="1600" b="1" dirty="0"/>
              <a:t>Sosial bærekraft </a:t>
            </a:r>
            <a:r>
              <a:rPr lang="nb-NO" sz="1600" dirty="0"/>
              <a:t>(med HR-nettverket)</a:t>
            </a:r>
          </a:p>
          <a:p>
            <a:pPr marL="0" indent="0">
              <a:buNone/>
            </a:pPr>
            <a:endParaRPr lang="en-US" sz="1600" dirty="0"/>
          </a:p>
          <a:p>
            <a:pPr marL="0" indent="0">
              <a:buNone/>
            </a:pPr>
            <a:r>
              <a:rPr lang="nb-NO" sz="1600" dirty="0"/>
              <a:t>Arbeidsutvalget består av engasjerte representanter fra bedrifter og akademia, og møtes jevnlig for gode diskusjoner og erfaringsutveksling, 5 ganger i 2025.</a:t>
            </a:r>
          </a:p>
          <a:p>
            <a:pPr marL="0" indent="0">
              <a:buNone/>
            </a:pPr>
            <a:endParaRPr lang="nb-NO" sz="1600" dirty="0"/>
          </a:p>
          <a:p>
            <a:pPr marL="0" indent="0">
              <a:buNone/>
            </a:pPr>
            <a:r>
              <a:rPr lang="nb-NO" sz="1600" dirty="0"/>
              <a:t>Leder av nettverket er viktig sparringspartner i oppbygging av bærekraft-programmer, som </a:t>
            </a:r>
            <a:r>
              <a:rPr lang="nb-NO" sz="1600" dirty="0" err="1"/>
              <a:t>KlimaSterke</a:t>
            </a:r>
            <a:r>
              <a:rPr lang="nb-NO" sz="1600" dirty="0"/>
              <a:t>. </a:t>
            </a:r>
          </a:p>
          <a:p>
            <a:pPr marL="0" indent="0">
              <a:buNone/>
            </a:pPr>
            <a:endParaRPr lang="nb-NO" sz="1600" b="1" dirty="0"/>
          </a:p>
        </p:txBody>
      </p:sp>
    </p:spTree>
    <p:extLst>
      <p:ext uri="{BB962C8B-B14F-4D97-AF65-F5344CB8AC3E}">
        <p14:creationId xmlns:p14="http://schemas.microsoft.com/office/powerpoint/2010/main" val="293147898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pt MAL 7STERKE_2025" id="{F30CDA74-37BE-474B-B581-2C09E391D024}" vid="{F6D900C7-9266-44E6-AA6A-3B1B7BF20242}"/>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E83C0C577AEA1B4A82ACCB3D76261BCF" ma:contentTypeVersion="17" ma:contentTypeDescription="Opprett et nytt dokument." ma:contentTypeScope="" ma:versionID="6e054fe404f70c40055d2630430dac47">
  <xsd:schema xmlns:xsd="http://www.w3.org/2001/XMLSchema" xmlns:xs="http://www.w3.org/2001/XMLSchema" xmlns:p="http://schemas.microsoft.com/office/2006/metadata/properties" xmlns:ns2="4e6d7bb1-dcc0-4b1b-8a24-508b0b359bab" xmlns:ns3="698deb0d-b793-4219-989c-41934e89098b" targetNamespace="http://schemas.microsoft.com/office/2006/metadata/properties" ma:root="true" ma:fieldsID="b33eaafb207abfc072fd98a5764212eb" ns2:_="" ns3:_="">
    <xsd:import namespace="4e6d7bb1-dcc0-4b1b-8a24-508b0b359bab"/>
    <xsd:import namespace="698deb0d-b793-4219-989c-41934e89098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3:SharedWithUsers" minOccurs="0"/>
                <xsd:element ref="ns3:SharedWithDetail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6d7bb1-dcc0-4b1b-8a24-508b0b359ba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Bildemerkelapper" ma:readOnly="false" ma:fieldId="{5cf76f15-5ced-4ddc-b409-7134ff3c332f}" ma:taxonomyMulti="true" ma:sspId="98516d01-1e7a-4156-bfb5-267f2d9707a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98deb0d-b793-4219-989c-41934e89098b"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2f4c64d9-9bb4-4510-8c63-4908c171068d}" ma:internalName="TaxCatchAll" ma:showField="CatchAllData" ma:web="698deb0d-b793-4219-989c-41934e89098b">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Delings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698deb0d-b793-4219-989c-41934e89098b" xsi:nil="true"/>
    <lcf76f155ced4ddcb4097134ff3c332f xmlns="4e6d7bb1-dcc0-4b1b-8a24-508b0b359ba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FA03A4F-4C32-4352-A77F-A6FBD0769C06}">
  <ds:schemaRefs>
    <ds:schemaRef ds:uri="http://schemas.microsoft.com/sharepoint/v3/contenttype/forms"/>
  </ds:schemaRefs>
</ds:datastoreItem>
</file>

<file path=customXml/itemProps2.xml><?xml version="1.0" encoding="utf-8"?>
<ds:datastoreItem xmlns:ds="http://schemas.openxmlformats.org/officeDocument/2006/customXml" ds:itemID="{43954C64-236D-4556-ADC2-0B9E85ED45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e6d7bb1-dcc0-4b1b-8a24-508b0b359bab"/>
    <ds:schemaRef ds:uri="698deb0d-b793-4219-989c-41934e8909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C3C583C-C480-486C-AC38-4A533434DC7F}">
  <ds:schemaRefs>
    <ds:schemaRef ds:uri="http://schemas.microsoft.com/office/2006/metadata/properties"/>
    <ds:schemaRef ds:uri="http://schemas.microsoft.com/office/infopath/2007/PartnerControls"/>
    <ds:schemaRef ds:uri="698deb0d-b793-4219-989c-41934e89098b"/>
    <ds:schemaRef ds:uri="4e6d7bb1-dcc0-4b1b-8a24-508b0b359bab"/>
  </ds:schemaRefs>
</ds:datastoreItem>
</file>

<file path=docProps/app.xml><?xml version="1.0" encoding="utf-8"?>
<Properties xmlns="http://schemas.openxmlformats.org/officeDocument/2006/extended-properties" xmlns:vt="http://schemas.openxmlformats.org/officeDocument/2006/docPropsVTypes">
  <Template>ppt MAL 7STERKE_2025-KL-LAP-HELGA</Template>
  <TotalTime>121</TotalTime>
  <Words>1290</Words>
  <Application>Microsoft Office PowerPoint</Application>
  <PresentationFormat>Widescreen</PresentationFormat>
  <Paragraphs>190</Paragraphs>
  <Slides>17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Aptos</vt:lpstr>
      <vt:lpstr>Arial</vt:lpstr>
      <vt:lpstr>Calibri</vt:lpstr>
      <vt:lpstr>Figtree</vt:lpstr>
      <vt:lpstr>Figtree Light</vt:lpstr>
      <vt:lpstr>Office-tema</vt:lpstr>
      <vt:lpstr>PowerPoint Presentation</vt:lpstr>
      <vt:lpstr>Generalforsamling 2026</vt:lpstr>
      <vt:lpstr>Saksliste</vt:lpstr>
      <vt:lpstr>Styrets årsmelding 2025</vt:lpstr>
      <vt:lpstr>Rapport kommunikasjon</vt:lpstr>
      <vt:lpstr>PowerPoint Presentation</vt:lpstr>
      <vt:lpstr>Nettverkenes årsrapport - marked</vt:lpstr>
      <vt:lpstr>Nettverkenes årsrapport - HR</vt:lpstr>
      <vt:lpstr>Nettverkenes årsrapport - bærekraft</vt:lpstr>
      <vt:lpstr>Nettverkenes årsrapport - produksjon</vt:lpstr>
      <vt:lpstr>Regnskap 2025</vt:lpstr>
      <vt:lpstr>Balanse 2025</vt:lpstr>
      <vt:lpstr>Styrets forslag til medlemskontingent 2026</vt:lpstr>
      <vt:lpstr>Budsjett 2026</vt:lpstr>
      <vt:lpstr>Forslag til vedtektsendringer</vt:lpstr>
      <vt:lpstr>Valg 2026</vt:lpstr>
      <vt:lpstr>Annet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Helga Helland</dc:creator>
  <cp:keywords/>
  <dc:description/>
  <cp:lastModifiedBy>Helga Helland</cp:lastModifiedBy>
  <cp:revision>2</cp:revision>
  <dcterms:created xsi:type="dcterms:W3CDTF">2026-03-10T11:13:36Z</dcterms:created>
  <dcterms:modified xsi:type="dcterms:W3CDTF">2026-04-16T14:59:16Z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0x010100E83C0C577AEA1B4A82ACCB3D76261BCF</vt:lpwstr>
  </property>
  <property fmtid="{D5CDD505-2E9C-101B-9397-08002B2CF9AE}" pid="3" name="MediaServiceImageTags">
    <vt:lpwstr/>
  </property>
</Properties>
</file>